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</p:sldMasterIdLst>
  <p:notesMasterIdLst>
    <p:notesMasterId r:id="rId5"/>
  </p:notesMasterIdLst>
  <p:handoutMasterIdLst>
    <p:handoutMasterId r:id="rId12"/>
  </p:handoutMasterIdLst>
  <p:sldIdLst>
    <p:sldId id="862" r:id="rId4"/>
    <p:sldId id="867" r:id="rId6"/>
    <p:sldId id="868" r:id="rId7"/>
    <p:sldId id="881" r:id="rId8"/>
    <p:sldId id="883" r:id="rId9"/>
    <p:sldId id="882" r:id="rId10"/>
    <p:sldId id="871" r:id="rId11"/>
  </p:sldIdLst>
  <p:sldSz cx="12192000" cy="6858000"/>
  <p:notesSz cx="6858000" cy="9144000"/>
  <p:custDataLst>
    <p:tags r:id="rId16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kern="1200" baseline="0">
        <a:solidFill>
          <a:schemeClr val="tx1"/>
        </a:solidFill>
        <a:latin typeface="Arial" panose="020B0604020202020204" pitchFamily="34" charset="0"/>
        <a:ea typeface="PMingLiU" pitchFamily="2" charset="-12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PMingLiU" pitchFamily="2" charset="-12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PMingLiU" pitchFamily="2" charset="-12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PMingLiU" pitchFamily="2" charset="-12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PMingLiU" pitchFamily="2" charset="-12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PMingLiU" pitchFamily="2" charset="-12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PMingLiU" pitchFamily="2" charset="-12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PMingLiU" pitchFamily="2" charset="-12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Font typeface="Arial" panose="020B0604020202020204" pitchFamily="34" charset="0"/>
      <a:buNone/>
      <a:defRPr sz="1800" kern="1200" baseline="0">
        <a:solidFill>
          <a:schemeClr val="tx1"/>
        </a:solidFill>
        <a:latin typeface="Arial" panose="020B0604020202020204" pitchFamily="34" charset="0"/>
        <a:ea typeface="PMingLiU" pitchFamily="2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63"/>
        <p:guide pos="3840"/>
      </p:guideLst>
    </p:cSldViewPr>
  </p:slideViewPr>
  <p:gridSpacing cx="76199" cy="76199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6" Type="http://schemas.openxmlformats.org/officeDocument/2006/relationships/tags" Target="tags/tag237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handoutMaster" Target="handoutMasters/handout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>
              <a:ea typeface="PMingLiU-ExtB" panose="02020500000000000000" charset="-12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base"/>
            <a:fld id="{0F9B84EA-7D68-4D60-9CB1-D50884785D1C}" type="datetimeFigureOut">
              <a:rPr lang="zh-CN" altLang="en-US" strike="noStrike" noProof="1" smtClean="0">
                <a:latin typeface="Arial" panose="020B0604020202020204" pitchFamily="34" charset="0"/>
                <a:ea typeface="PMingLiU-ExtB" panose="02020500000000000000" charset="-120"/>
                <a:cs typeface="+mn-cs"/>
              </a:rPr>
            </a:fld>
            <a:endParaRPr lang="zh-CN" altLang="en-US" strike="noStrike" noProof="1">
              <a:ea typeface="PMingLiU-ExtB" panose="02020500000000000000" charset="-12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base"/>
            <a:endParaRPr lang="zh-CN" altLang="en-US" strike="noStrike" noProof="1">
              <a:ea typeface="PMingLiU-ExtB" panose="02020500000000000000" charset="-12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base"/>
            <a:fld id="{8D4E0FC9-F1F8-4FAE-9988-3BA365CFD46F}" type="slidenum">
              <a:rPr lang="zh-CN" altLang="en-US" strike="noStrike" noProof="1" smtClean="0">
                <a:latin typeface="Arial" panose="020B0604020202020204" pitchFamily="34" charset="0"/>
                <a:ea typeface="PMingLiU-ExtB" panose="02020500000000000000" charset="-120"/>
                <a:cs typeface="+mn-cs"/>
              </a:rPr>
            </a:fld>
            <a:endParaRPr lang="zh-CN" altLang="en-US" strike="noStrike" noProof="1">
              <a:ea typeface="PMingLiU-ExtB" panose="02020500000000000000" charset="-12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/>
          <a:p>
            <a:pPr lvl="0" algn="l" fontAlgn="base"/>
            <a:endParaRPr sz="1200" strike="noStrike" noProof="1"/>
          </a:p>
        </p:txBody>
      </p:sp>
      <p:sp>
        <p:nvSpPr>
          <p:cNvPr id="2051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/>
          <a:p>
            <a:pPr lvl="0" algn="r" fontAlgn="base"/>
            <a:fld id="{BB962C8B-B14F-4D97-AF65-F5344CB8AC3E}" type="datetime1">
              <a:rPr lang="en-US" altLang="x-none" strike="noStrike" noProof="1" dirty="0">
                <a:latin typeface="Arial" panose="020B0604020202020204" pitchFamily="34" charset="0"/>
                <a:ea typeface="PMingLiU-ExtB" panose="02020500000000000000" charset="-120"/>
                <a:cs typeface="+mn-ea"/>
              </a:rPr>
            </a:fld>
            <a:endParaRPr lang="en-US" altLang="x-none" sz="1200" strike="noStrike" noProof="1" dirty="0"/>
          </a:p>
        </p:txBody>
      </p:sp>
      <p:sp>
        <p:nvSpPr>
          <p:cNvPr id="177156" name="Slide Image Placeholder 3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9525">
            <a:noFill/>
          </a:ln>
        </p:spPr>
      </p:sp>
      <p:sp>
        <p:nvSpPr>
          <p:cNvPr id="177157" name="Notes Placeholder 4"/>
          <p:cNvSpPr>
            <a:spLocks noGrp="1" noRot="1" noChangeAspect="1"/>
          </p:cNvSpPr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>
                <a:ea typeface="PMingLiU-ExtB" panose="02020500000000000000" charset="-120"/>
              </a:rPr>
              <a:t>Click to edit Master text styles</a:t>
            </a:r>
            <a:endParaRPr lang="en-US" altLang="zh-CN">
              <a:ea typeface="PMingLiU-ExtB" panose="02020500000000000000" charset="-120"/>
            </a:endParaRPr>
          </a:p>
          <a:p>
            <a:pPr lvl="1" indent="0"/>
            <a:r>
              <a:rPr lang="en-US" altLang="zh-CN">
                <a:ea typeface="PMingLiU-ExtB" panose="02020500000000000000" charset="-120"/>
              </a:rPr>
              <a:t>Second level</a:t>
            </a:r>
            <a:endParaRPr lang="en-US" altLang="zh-CN">
              <a:ea typeface="PMingLiU-ExtB" panose="02020500000000000000" charset="-120"/>
            </a:endParaRPr>
          </a:p>
          <a:p>
            <a:pPr lvl="2" indent="0"/>
            <a:r>
              <a:rPr lang="en-US" altLang="zh-CN">
                <a:ea typeface="PMingLiU-ExtB" panose="02020500000000000000" charset="-120"/>
              </a:rPr>
              <a:t>Third level</a:t>
            </a:r>
            <a:endParaRPr lang="en-US" altLang="zh-CN">
              <a:ea typeface="PMingLiU-ExtB" panose="02020500000000000000" charset="-120"/>
            </a:endParaRPr>
          </a:p>
          <a:p>
            <a:pPr lvl="3" indent="0"/>
            <a:r>
              <a:rPr lang="en-US" altLang="zh-CN">
                <a:ea typeface="PMingLiU-ExtB" panose="02020500000000000000" charset="-120"/>
              </a:rPr>
              <a:t>Fourth level</a:t>
            </a:r>
            <a:endParaRPr lang="en-US" altLang="zh-CN">
              <a:ea typeface="PMingLiU-ExtB" panose="02020500000000000000" charset="-120"/>
            </a:endParaRPr>
          </a:p>
          <a:p>
            <a:pPr lvl="4" indent="0"/>
            <a:r>
              <a:rPr lang="en-US" altLang="zh-CN">
                <a:ea typeface="PMingLiU-ExtB" panose="02020500000000000000" charset="-120"/>
              </a:rPr>
              <a:t>Fifth level</a:t>
            </a:r>
            <a:endParaRPr lang="en-US" altLang="zh-CN">
              <a:ea typeface="PMingLiU-ExtB" panose="02020500000000000000" charset="-120"/>
            </a:endParaRPr>
          </a:p>
        </p:txBody>
      </p:sp>
      <p:sp>
        <p:nvSpPr>
          <p:cNvPr id="2054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anchor="b"/>
          <a:p>
            <a:pPr lvl="0" algn="l" fontAlgn="base"/>
            <a:endParaRPr sz="1200" strike="noStrike" noProof="1"/>
          </a:p>
        </p:txBody>
      </p:sp>
      <p:sp>
        <p:nvSpPr>
          <p:cNvPr id="2055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anchor="b"/>
          <a:p>
            <a:pPr lvl="0" algn="r" fontAlgn="base"/>
            <a:fld id="{9A0DB2DC-4C9A-4742-B13C-FB6460FD3503}" type="slidenum">
              <a:rPr lang="en-US" altLang="x-none" strike="noStrike" noProof="1" dirty="0">
                <a:latin typeface="Arial" panose="020B0604020202020204" pitchFamily="34" charset="0"/>
                <a:ea typeface="PMingLiU-ExtB" panose="02020500000000000000" charset="-120"/>
                <a:cs typeface="+mn-ea"/>
              </a:rPr>
            </a:fld>
            <a:endParaRPr lang="en-US" altLang="x-none" sz="1200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lvl="0" defTabSz="0" fontAlgn="base">
      <a:defRPr sz="1200" kern="1200"/>
    </a:lvl1pPr>
    <a:lvl2pPr marL="0" lvl="1" indent="0" defTabSz="0" fontAlgn="base">
      <a:defRPr sz="1200" kern="1200"/>
    </a:lvl2pPr>
    <a:lvl3pPr marL="0" lvl="2" indent="0" defTabSz="0" fontAlgn="base">
      <a:defRPr sz="1200" kern="1200"/>
    </a:lvl3pPr>
    <a:lvl4pPr marL="0" lvl="3" indent="0" defTabSz="0" fontAlgn="base">
      <a:defRPr sz="1200" kern="1200"/>
    </a:lvl4pPr>
    <a:lvl5pPr marL="0" lvl="4" indent="0" defTabSz="0" fontAlgn="base">
      <a:defRPr sz="1200" kern="1200"/>
    </a:lvl5pPr>
    <a:lvl6pPr marL="2286000" lvl="5" indent="0" defTabSz="0" fontAlgn="base">
      <a:defRPr sz="1200" kern="1200"/>
    </a:lvl6pPr>
    <a:lvl7pPr marL="2743200" lvl="6" indent="0" defTabSz="0" fontAlgn="base">
      <a:defRPr sz="1200" kern="1200"/>
    </a:lvl7pPr>
    <a:lvl8pPr marL="3200400" lvl="7" indent="0" defTabSz="0" fontAlgn="base">
      <a:defRPr sz="1200" kern="1200"/>
    </a:lvl8pPr>
    <a:lvl9pPr marL="3657600" lvl="8" indent="0" defTabSz="0" fontAlgn="base">
      <a:defRPr sz="1200" kern="1200"/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5.xml"/><Relationship Id="rId8" Type="http://schemas.openxmlformats.org/officeDocument/2006/relationships/tags" Target="../tags/tag4.xml"/><Relationship Id="rId7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tags" Target="../tags/tag2.xml"/><Relationship Id="rId4" Type="http://schemas.openxmlformats.org/officeDocument/2006/relationships/image" Target="NULL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7" Type="http://schemas.openxmlformats.org/officeDocument/2006/relationships/tags" Target="../tags/tag46.xml"/><Relationship Id="rId6" Type="http://schemas.openxmlformats.org/officeDocument/2006/relationships/tags" Target="../tags/tag45.xml"/><Relationship Id="rId5" Type="http://schemas.openxmlformats.org/officeDocument/2006/relationships/tags" Target="../tags/tag44.xml"/><Relationship Id="rId4" Type="http://schemas.openxmlformats.org/officeDocument/2006/relationships/image" Target="NULL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52.xml"/><Relationship Id="rId8" Type="http://schemas.openxmlformats.org/officeDocument/2006/relationships/tags" Target="../tags/tag51.xml"/><Relationship Id="rId7" Type="http://schemas.openxmlformats.org/officeDocument/2006/relationships/tags" Target="../tags/tag50.xml"/><Relationship Id="rId6" Type="http://schemas.openxmlformats.org/officeDocument/2006/relationships/image" Target="../media/image2.png"/><Relationship Id="rId5" Type="http://schemas.openxmlformats.org/officeDocument/2006/relationships/tags" Target="../tags/tag49.xml"/><Relationship Id="rId4" Type="http://schemas.openxmlformats.org/officeDocument/2006/relationships/image" Target="NULL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48.xml"/><Relationship Id="rId10" Type="http://schemas.openxmlformats.org/officeDocument/2006/relationships/tags" Target="../tags/tag5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image" Target="NULL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64.xml"/><Relationship Id="rId8" Type="http://schemas.openxmlformats.org/officeDocument/2006/relationships/tags" Target="../tags/tag63.xml"/><Relationship Id="rId7" Type="http://schemas.openxmlformats.org/officeDocument/2006/relationships/tags" Target="../tags/tag62.xml"/><Relationship Id="rId6" Type="http://schemas.openxmlformats.org/officeDocument/2006/relationships/tags" Target="../tags/tag61.xml"/><Relationship Id="rId5" Type="http://schemas.openxmlformats.org/officeDocument/2006/relationships/image" Target="NULL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tags" Target="../tags/tag69.xml"/><Relationship Id="rId7" Type="http://schemas.openxmlformats.org/officeDocument/2006/relationships/tags" Target="../tags/tag68.xml"/><Relationship Id="rId6" Type="http://schemas.openxmlformats.org/officeDocument/2006/relationships/tags" Target="../tags/tag67.xml"/><Relationship Id="rId5" Type="http://schemas.openxmlformats.org/officeDocument/2006/relationships/image" Target="NULL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75.xml"/><Relationship Id="rId8" Type="http://schemas.openxmlformats.org/officeDocument/2006/relationships/tags" Target="../tags/tag74.xml"/><Relationship Id="rId7" Type="http://schemas.openxmlformats.org/officeDocument/2006/relationships/tags" Target="../tags/tag73.xml"/><Relationship Id="rId6" Type="http://schemas.openxmlformats.org/officeDocument/2006/relationships/tags" Target="../tags/tag72.xml"/><Relationship Id="rId5" Type="http://schemas.openxmlformats.org/officeDocument/2006/relationships/image" Target="NULL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71.xml"/><Relationship Id="rId2" Type="http://schemas.openxmlformats.org/officeDocument/2006/relationships/tags" Target="../tags/tag70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81.xml"/><Relationship Id="rId8" Type="http://schemas.openxmlformats.org/officeDocument/2006/relationships/tags" Target="../tags/tag80.xml"/><Relationship Id="rId7" Type="http://schemas.openxmlformats.org/officeDocument/2006/relationships/tags" Target="../tags/tag79.xml"/><Relationship Id="rId6" Type="http://schemas.openxmlformats.org/officeDocument/2006/relationships/tags" Target="../tags/tag78.xml"/><Relationship Id="rId5" Type="http://schemas.openxmlformats.org/officeDocument/2006/relationships/image" Target="NULL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77.xml"/><Relationship Id="rId2" Type="http://schemas.openxmlformats.org/officeDocument/2006/relationships/tags" Target="../tags/tag76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87.xml"/><Relationship Id="rId8" Type="http://schemas.openxmlformats.org/officeDocument/2006/relationships/tags" Target="../tags/tag86.xml"/><Relationship Id="rId7" Type="http://schemas.openxmlformats.org/officeDocument/2006/relationships/tags" Target="../tags/tag85.xml"/><Relationship Id="rId6" Type="http://schemas.openxmlformats.org/officeDocument/2006/relationships/tags" Target="../tags/tag84.xml"/><Relationship Id="rId5" Type="http://schemas.openxmlformats.org/officeDocument/2006/relationships/image" Target="NULL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93.xml"/><Relationship Id="rId8" Type="http://schemas.openxmlformats.org/officeDocument/2006/relationships/tags" Target="../tags/tag92.xml"/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image" Target="NULL" TargetMode="External"/><Relationship Id="rId4" Type="http://schemas.openxmlformats.org/officeDocument/2006/relationships/image" Target="../media/image5.png"/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104.xml"/><Relationship Id="rId7" Type="http://schemas.openxmlformats.org/officeDocument/2006/relationships/image" Target="../media/image6.png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0" Type="http://schemas.openxmlformats.org/officeDocument/2006/relationships/tags" Target="../tags/tag124.xml"/><Relationship Id="rId3" Type="http://schemas.openxmlformats.org/officeDocument/2006/relationships/tags" Target="../tags/tag100.xml"/><Relationship Id="rId29" Type="http://schemas.openxmlformats.org/officeDocument/2006/relationships/tags" Target="../tags/tag123.xml"/><Relationship Id="rId28" Type="http://schemas.openxmlformats.org/officeDocument/2006/relationships/tags" Target="../tags/tag122.xml"/><Relationship Id="rId27" Type="http://schemas.openxmlformats.org/officeDocument/2006/relationships/tags" Target="../tags/tag121.xml"/><Relationship Id="rId26" Type="http://schemas.openxmlformats.org/officeDocument/2006/relationships/tags" Target="../tags/tag120.xml"/><Relationship Id="rId25" Type="http://schemas.openxmlformats.org/officeDocument/2006/relationships/tags" Target="../tags/tag119.xml"/><Relationship Id="rId24" Type="http://schemas.openxmlformats.org/officeDocument/2006/relationships/tags" Target="../tags/tag118.xml"/><Relationship Id="rId23" Type="http://schemas.openxmlformats.org/officeDocument/2006/relationships/tags" Target="../tags/tag117.xml"/><Relationship Id="rId22" Type="http://schemas.openxmlformats.org/officeDocument/2006/relationships/tags" Target="../tags/tag116.xml"/><Relationship Id="rId21" Type="http://schemas.openxmlformats.org/officeDocument/2006/relationships/tags" Target="../tags/tag115.xml"/><Relationship Id="rId20" Type="http://schemas.openxmlformats.org/officeDocument/2006/relationships/tags" Target="../tags/tag114.xml"/><Relationship Id="rId2" Type="http://schemas.openxmlformats.org/officeDocument/2006/relationships/tags" Target="../tags/tag99.xml"/><Relationship Id="rId19" Type="http://schemas.openxmlformats.org/officeDocument/2006/relationships/tags" Target="../tags/tag113.xml"/><Relationship Id="rId18" Type="http://schemas.openxmlformats.org/officeDocument/2006/relationships/tags" Target="../tags/tag112.xml"/><Relationship Id="rId17" Type="http://schemas.openxmlformats.org/officeDocument/2006/relationships/tags" Target="../tags/tag111.xml"/><Relationship Id="rId16" Type="http://schemas.openxmlformats.org/officeDocument/2006/relationships/tags" Target="../tags/tag110.xml"/><Relationship Id="rId15" Type="http://schemas.openxmlformats.org/officeDocument/2006/relationships/tags" Target="../tags/tag109.xml"/><Relationship Id="rId14" Type="http://schemas.openxmlformats.org/officeDocument/2006/relationships/tags" Target="../tags/tag108.xml"/><Relationship Id="rId13" Type="http://schemas.openxmlformats.org/officeDocument/2006/relationships/tags" Target="../tags/tag107.xml"/><Relationship Id="rId12" Type="http://schemas.openxmlformats.org/officeDocument/2006/relationships/tags" Target="../tags/tag106.xml"/><Relationship Id="rId11" Type="http://schemas.openxmlformats.org/officeDocument/2006/relationships/image" Target="../media/image8.png"/><Relationship Id="rId10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image" Target="NULL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tags" Target="../tags/tag133.xml"/><Relationship Id="rId5" Type="http://schemas.openxmlformats.org/officeDocument/2006/relationships/tags" Target="../tags/tag132.xml"/><Relationship Id="rId4" Type="http://schemas.openxmlformats.org/officeDocument/2006/relationships/tags" Target="../tags/tag131.xml"/><Relationship Id="rId3" Type="http://schemas.openxmlformats.org/officeDocument/2006/relationships/image" Target="../media/image9.jpeg"/><Relationship Id="rId2" Type="http://schemas.openxmlformats.org/officeDocument/2006/relationships/tags" Target="../tags/tag130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145.xml"/><Relationship Id="rId8" Type="http://schemas.openxmlformats.org/officeDocument/2006/relationships/tags" Target="../tags/tag144.xml"/><Relationship Id="rId7" Type="http://schemas.openxmlformats.org/officeDocument/2006/relationships/tags" Target="../tags/tag143.xml"/><Relationship Id="rId6" Type="http://schemas.openxmlformats.org/officeDocument/2006/relationships/tags" Target="../tags/tag142.xml"/><Relationship Id="rId5" Type="http://schemas.openxmlformats.org/officeDocument/2006/relationships/tags" Target="../tags/tag141.xml"/><Relationship Id="rId4" Type="http://schemas.openxmlformats.org/officeDocument/2006/relationships/tags" Target="../tags/tag140.xml"/><Relationship Id="rId3" Type="http://schemas.openxmlformats.org/officeDocument/2006/relationships/tags" Target="../tags/tag139.xml"/><Relationship Id="rId21" Type="http://schemas.openxmlformats.org/officeDocument/2006/relationships/tags" Target="../tags/tag155.xml"/><Relationship Id="rId20" Type="http://schemas.openxmlformats.org/officeDocument/2006/relationships/tags" Target="../tags/tag154.xml"/><Relationship Id="rId2" Type="http://schemas.openxmlformats.org/officeDocument/2006/relationships/tags" Target="../tags/tag138.xml"/><Relationship Id="rId19" Type="http://schemas.openxmlformats.org/officeDocument/2006/relationships/tags" Target="../tags/tag153.xml"/><Relationship Id="rId18" Type="http://schemas.openxmlformats.org/officeDocument/2006/relationships/tags" Target="../tags/tag152.xml"/><Relationship Id="rId17" Type="http://schemas.openxmlformats.org/officeDocument/2006/relationships/tags" Target="../tags/tag151.xml"/><Relationship Id="rId16" Type="http://schemas.openxmlformats.org/officeDocument/2006/relationships/tags" Target="../tags/tag150.xml"/><Relationship Id="rId15" Type="http://schemas.openxmlformats.org/officeDocument/2006/relationships/tags" Target="../tags/tag149.xml"/><Relationship Id="rId14" Type="http://schemas.openxmlformats.org/officeDocument/2006/relationships/tags" Target="../tags/tag148.xml"/><Relationship Id="rId13" Type="http://schemas.microsoft.com/office/2007/relationships/hdphoto" Target="../media/image11.wdp"/><Relationship Id="rId12" Type="http://schemas.openxmlformats.org/officeDocument/2006/relationships/image" Target="../media/image10.png"/><Relationship Id="rId11" Type="http://schemas.openxmlformats.org/officeDocument/2006/relationships/tags" Target="../tags/tag147.xml"/><Relationship Id="rId10" Type="http://schemas.openxmlformats.org/officeDocument/2006/relationships/tags" Target="../tags/tag146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7" Type="http://schemas.openxmlformats.org/officeDocument/2006/relationships/tags" Target="../tags/tag161.xml"/><Relationship Id="rId6" Type="http://schemas.openxmlformats.org/officeDocument/2006/relationships/tags" Target="../tags/tag160.xml"/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9" Type="http://schemas.openxmlformats.org/officeDocument/2006/relationships/tags" Target="../tags/tag169.xml"/><Relationship Id="rId8" Type="http://schemas.openxmlformats.org/officeDocument/2006/relationships/tags" Target="../tags/tag168.xml"/><Relationship Id="rId7" Type="http://schemas.openxmlformats.org/officeDocument/2006/relationships/tags" Target="../tags/tag167.xml"/><Relationship Id="rId6" Type="http://schemas.openxmlformats.org/officeDocument/2006/relationships/tags" Target="../tags/tag166.xml"/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tags" Target="../tags/tag163.xml"/><Relationship Id="rId2" Type="http://schemas.openxmlformats.org/officeDocument/2006/relationships/tags" Target="../tags/tag162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5" Type="http://schemas.openxmlformats.org/officeDocument/2006/relationships/tags" Target="../tags/tag173.xml"/><Relationship Id="rId4" Type="http://schemas.openxmlformats.org/officeDocument/2006/relationships/tags" Target="../tags/tag172.xml"/><Relationship Id="rId3" Type="http://schemas.openxmlformats.org/officeDocument/2006/relationships/tags" Target="../tags/tag171.xml"/><Relationship Id="rId2" Type="http://schemas.openxmlformats.org/officeDocument/2006/relationships/tags" Target="../tags/tag170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tags" Target="../tags/tag176.xml"/><Relationship Id="rId3" Type="http://schemas.openxmlformats.org/officeDocument/2006/relationships/tags" Target="../tags/tag175.xml"/><Relationship Id="rId2" Type="http://schemas.openxmlformats.org/officeDocument/2006/relationships/tags" Target="../tags/tag174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6" Type="http://schemas.openxmlformats.org/officeDocument/2006/relationships/tags" Target="../tags/tag185.xml"/><Relationship Id="rId5" Type="http://schemas.openxmlformats.org/officeDocument/2006/relationships/tags" Target="../tags/tag184.xml"/><Relationship Id="rId4" Type="http://schemas.openxmlformats.org/officeDocument/2006/relationships/tags" Target="../tags/tag183.xml"/><Relationship Id="rId3" Type="http://schemas.openxmlformats.org/officeDocument/2006/relationships/tags" Target="../tags/tag182.xml"/><Relationship Id="rId2" Type="http://schemas.openxmlformats.org/officeDocument/2006/relationships/tags" Target="../tags/tag18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7.png"/><Relationship Id="rId8" Type="http://schemas.openxmlformats.org/officeDocument/2006/relationships/tags" Target="../tags/tag191.xml"/><Relationship Id="rId7" Type="http://schemas.openxmlformats.org/officeDocument/2006/relationships/image" Target="../media/image6.png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Relationship Id="rId30" Type="http://schemas.openxmlformats.org/officeDocument/2006/relationships/tags" Target="../tags/tag211.xml"/><Relationship Id="rId3" Type="http://schemas.openxmlformats.org/officeDocument/2006/relationships/tags" Target="../tags/tag187.xml"/><Relationship Id="rId29" Type="http://schemas.openxmlformats.org/officeDocument/2006/relationships/tags" Target="../tags/tag210.xml"/><Relationship Id="rId28" Type="http://schemas.openxmlformats.org/officeDocument/2006/relationships/tags" Target="../tags/tag209.xml"/><Relationship Id="rId27" Type="http://schemas.openxmlformats.org/officeDocument/2006/relationships/tags" Target="../tags/tag208.xml"/><Relationship Id="rId26" Type="http://schemas.openxmlformats.org/officeDocument/2006/relationships/tags" Target="../tags/tag207.xml"/><Relationship Id="rId25" Type="http://schemas.openxmlformats.org/officeDocument/2006/relationships/tags" Target="../tags/tag206.xml"/><Relationship Id="rId24" Type="http://schemas.openxmlformats.org/officeDocument/2006/relationships/tags" Target="../tags/tag205.xml"/><Relationship Id="rId23" Type="http://schemas.openxmlformats.org/officeDocument/2006/relationships/tags" Target="../tags/tag204.xml"/><Relationship Id="rId22" Type="http://schemas.openxmlformats.org/officeDocument/2006/relationships/tags" Target="../tags/tag203.xml"/><Relationship Id="rId21" Type="http://schemas.openxmlformats.org/officeDocument/2006/relationships/tags" Target="../tags/tag202.xml"/><Relationship Id="rId20" Type="http://schemas.openxmlformats.org/officeDocument/2006/relationships/tags" Target="../tags/tag201.xml"/><Relationship Id="rId2" Type="http://schemas.openxmlformats.org/officeDocument/2006/relationships/tags" Target="../tags/tag186.xml"/><Relationship Id="rId19" Type="http://schemas.openxmlformats.org/officeDocument/2006/relationships/tags" Target="../tags/tag200.xml"/><Relationship Id="rId18" Type="http://schemas.openxmlformats.org/officeDocument/2006/relationships/tags" Target="../tags/tag199.xml"/><Relationship Id="rId17" Type="http://schemas.openxmlformats.org/officeDocument/2006/relationships/tags" Target="../tags/tag198.xml"/><Relationship Id="rId16" Type="http://schemas.openxmlformats.org/officeDocument/2006/relationships/tags" Target="../tags/tag197.xml"/><Relationship Id="rId15" Type="http://schemas.openxmlformats.org/officeDocument/2006/relationships/tags" Target="../tags/tag196.xml"/><Relationship Id="rId14" Type="http://schemas.openxmlformats.org/officeDocument/2006/relationships/tags" Target="../tags/tag195.xml"/><Relationship Id="rId13" Type="http://schemas.openxmlformats.org/officeDocument/2006/relationships/tags" Target="../tags/tag194.xml"/><Relationship Id="rId12" Type="http://schemas.openxmlformats.org/officeDocument/2006/relationships/tags" Target="../tags/tag193.xml"/><Relationship Id="rId11" Type="http://schemas.openxmlformats.org/officeDocument/2006/relationships/image" Target="../media/image8.png"/><Relationship Id="rId10" Type="http://schemas.openxmlformats.org/officeDocument/2006/relationships/tags" Target="../tags/tag192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image" Target="NULL" TargetMode="External"/><Relationship Id="rId3" Type="http://schemas.openxmlformats.org/officeDocument/2006/relationships/image" Target="../media/image3.png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image" Target="NULL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15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7" Type="http://schemas.openxmlformats.org/officeDocument/2006/relationships/tags" Target="../tags/tag23.xml"/><Relationship Id="rId6" Type="http://schemas.openxmlformats.org/officeDocument/2006/relationships/tags" Target="../tags/tag22.xml"/><Relationship Id="rId5" Type="http://schemas.openxmlformats.org/officeDocument/2006/relationships/tags" Target="../tags/tag21.xml"/><Relationship Id="rId4" Type="http://schemas.openxmlformats.org/officeDocument/2006/relationships/image" Target="NULL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0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tags" Target="../tags/tag29.xml"/><Relationship Id="rId7" Type="http://schemas.openxmlformats.org/officeDocument/2006/relationships/tags" Target="../tags/tag28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NULL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25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7" Type="http://schemas.openxmlformats.org/officeDocument/2006/relationships/tags" Target="../tags/tag36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image" Target="NULL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3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42.xml"/><Relationship Id="rId7" Type="http://schemas.openxmlformats.org/officeDocument/2006/relationships/tags" Target="../tags/tag41.xml"/><Relationship Id="rId6" Type="http://schemas.openxmlformats.org/officeDocument/2006/relationships/tags" Target="../tags/tag40.xml"/><Relationship Id="rId5" Type="http://schemas.openxmlformats.org/officeDocument/2006/relationships/tags" Target="../tags/tag39.xml"/><Relationship Id="rId4" Type="http://schemas.openxmlformats.org/officeDocument/2006/relationships/image" Target="NULL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8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图片 5" descr="C:/Users/1V994W2/Documents/Tencent%20Files/574576071/FileRecv/拼装素材/年会-3/31/subject_holdright_150,0,0_0_staid_full_0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609600" y="685800"/>
            <a:ext cx="4559300" cy="5486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8676" name="图片 4" descr="C:/Users/1V994W2/PycharmProjects/PPT_Background_Generation/pic_temp/1_pic_quater_left_down.png"/>
          <p:cNvPicPr/>
          <p:nvPr>
            <p:custDataLst>
              <p:tags r:id="rId5"/>
            </p:custDataLst>
          </p:nvPr>
        </p:nvPicPr>
        <p:blipFill>
          <a:blip r:embed="rId6" r:link="rId4"/>
          <a:stretch>
            <a:fillRect/>
          </a:stretch>
        </p:blipFill>
        <p:spPr>
          <a:xfrm>
            <a:off x="11472333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副标题 2"/>
          <p:cNvSpPr>
            <a:spLocks noGrp="1"/>
          </p:cNvSpPr>
          <p:nvPr>
            <p:ph type="subTitle" idx="14" hasCustomPrompt="1"/>
          </p:nvPr>
        </p:nvSpPr>
        <p:spPr>
          <a:xfrm>
            <a:off x="6437972" y="3903725"/>
            <a:ext cx="5043147" cy="478704"/>
          </a:xfrm>
        </p:spPr>
        <p:txBody>
          <a:bodyPr vert="horz" wrap="square" lIns="0" tIns="0" rIns="0" bIns="0" anchor="t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100" b="0" spc="200">
                <a:solidFill>
                  <a:schemeClr val="accent6"/>
                </a:solidFill>
                <a:latin typeface="+mn-lt"/>
                <a:ea typeface="+mn-ea"/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ctrTitle" idx="13" hasCustomPrompt="1"/>
          </p:nvPr>
        </p:nvSpPr>
        <p:spPr>
          <a:xfrm>
            <a:off x="6387809" y="2556973"/>
            <a:ext cx="5093311" cy="1257936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5400"/>
              <a:buFont typeface="Arial" panose="020B0604020202020204" pitchFamily="34" charset="0"/>
              <a:buNone/>
              <a:defRPr sz="6000" b="0" spc="60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fontAlgn="auto"/>
            <a:r>
              <a:rPr lang="zh-CN" altLang="en-US" strike="noStrike" noProof="1" dirty="0"/>
              <a:t>编辑标题</a:t>
            </a:r>
            <a:endParaRPr lang="zh-CN" altLang="en-US" strike="noStrike" noProof="1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图片 7" descr="C:/Users/1V994W2/PycharmProjects/PPT_Background_Generation/pic_temp/1_pic_quater_left_down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7892" name="图片 5" descr="C:/Users/1V994W2/PycharmProjects/PPT_Background_Generation/pic_temp/1_pic_quater_left_down.png"/>
          <p:cNvPicPr/>
          <p:nvPr>
            <p:custDataLst>
              <p:tags r:id="rId5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11472333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69931" y="952508"/>
            <a:ext cx="10852237" cy="53889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+mn-lt"/>
                <a:ea typeface="+mn-ea"/>
              </a:defRPr>
            </a:lvl1pPr>
            <a:lvl2pPr>
              <a:defRPr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5" name="图片 6" descr="C:/Users/1V994W2/Documents/Tencent%20Files/574576071/FileRecv/拼装素材/年会-3/31/subject_holdright_150,0,0_0_staid_full_0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7023100" y="685800"/>
            <a:ext cx="4559300" cy="5486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8916" name="图片 5" descr="C:/Users/1V994W2/PycharmProjects/PPT_Background_Generation/pic_temp/1_pic_quater_left_down.png"/>
          <p:cNvPicPr/>
          <p:nvPr>
            <p:custDataLst>
              <p:tags r:id="rId5"/>
            </p:custDataLst>
          </p:nvPr>
        </p:nvPicPr>
        <p:blipFill>
          <a:blip r:embed="rId6" r:link="rId4"/>
          <a:stretch>
            <a:fillRect/>
          </a:stretch>
        </p:blipFill>
        <p:spPr>
          <a:xfrm>
            <a:off x="0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9" name="直接连接符 8"/>
          <p:cNvCxnSpPr/>
          <p:nvPr>
            <p:custDataLst>
              <p:tags r:id="rId7"/>
            </p:custDataLst>
          </p:nvPr>
        </p:nvCxnSpPr>
        <p:spPr>
          <a:xfrm>
            <a:off x="1255184" y="3797300"/>
            <a:ext cx="4409017" cy="0"/>
          </a:xfrm>
          <a:prstGeom prst="line">
            <a:avLst/>
          </a:prstGeom>
          <a:ln>
            <a:solidFill>
              <a:schemeClr val="accent6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占位符 7"/>
          <p:cNvSpPr>
            <a:spLocks noGrp="1"/>
          </p:cNvSpPr>
          <p:nvPr>
            <p:ph type="body" idx="14" hasCustomPrompt="1"/>
          </p:nvPr>
        </p:nvSpPr>
        <p:spPr>
          <a:xfrm>
            <a:off x="868369" y="4000908"/>
            <a:ext cx="5365115" cy="499583"/>
          </a:xfrm>
        </p:spPr>
        <p:txBody>
          <a:bodyPr vert="horz" wrap="square" lIns="0" tIns="0" rIns="0" bIns="0" anchor="t" anchorCtr="0">
            <a:noAutofit/>
          </a:bodyPr>
          <a:lstStyle>
            <a:lvl1pPr marL="342900" marR="0" indent="-342900" algn="ctr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100" b="0" spc="20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 strike="noStrike" noProof="1" dirty="0"/>
              <a:t>单击此处编辑副标题</a:t>
            </a:r>
            <a:endParaRPr lang="zh-CN" altLang="en-US" strike="noStrike" noProof="1" dirty="0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</p:nvPr>
        </p:nvSpPr>
        <p:spPr>
          <a:xfrm>
            <a:off x="867735" y="2263549"/>
            <a:ext cx="5365751" cy="1398905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8000"/>
              <a:buNone/>
              <a:defRPr sz="6000" b="0" spc="1000">
                <a:solidFill>
                  <a:schemeClr val="accent6"/>
                </a:solidFill>
                <a:latin typeface="+mj-lt"/>
                <a:ea typeface="+mj-ea"/>
              </a:defRPr>
            </a:lvl1pPr>
          </a:lstStyle>
          <a:p>
            <a:pPr fontAlgn="auto"/>
            <a:r>
              <a:rPr lang="zh-CN" altLang="en-US" strike="noStrike" noProof="1" dirty="0"/>
              <a:t>编辑标题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9" name="组合 7"/>
          <p:cNvGrpSpPr/>
          <p:nvPr/>
        </p:nvGrpSpPr>
        <p:grpSpPr>
          <a:xfrm>
            <a:off x="0" y="0"/>
            <a:ext cx="12192000" cy="760413"/>
            <a:chOff x="0" y="0"/>
            <a:chExt cx="12192000" cy="760710"/>
          </a:xfrm>
        </p:grpSpPr>
        <p:pic>
          <p:nvPicPr>
            <p:cNvPr id="39940" name="图片 6" descr="C:/Users/1V994W2/PycharmProjects/PPT_Background_Generation/pic_temp/1_pic_quater_left_down.png"/>
            <p:cNvPicPr/>
            <p:nvPr userDrawn="1">
              <p:custDataLst>
                <p:tags r:id="rId2"/>
              </p:custDataLst>
            </p:nvPr>
          </p:nvPicPr>
          <p:blipFill>
            <a:blip r:embed="rId3" r:link="rId4"/>
            <a:stretch>
              <a:fillRect/>
            </a:stretch>
          </p:blipFill>
          <p:spPr>
            <a:xfrm>
              <a:off x="0" y="0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9941" name="图片 5" descr="C:/Users/1V994W2/PycharmProjects/PPT_Background_Generation/pic_temp/1_pic_quater_left_down.png"/>
            <p:cNvPicPr/>
            <p:nvPr userDrawn="1">
              <p:custDataLst>
                <p:tags r:id="rId5"/>
              </p:custDataLst>
            </p:nvPr>
          </p:nvPicPr>
          <p:blipFill>
            <a:blip r:embed="rId3" r:link="rId4"/>
            <a:stretch>
              <a:fillRect/>
            </a:stretch>
          </p:blipFill>
          <p:spPr>
            <a:xfrm>
              <a:off x="11471910" y="0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3" y="443230"/>
            <a:ext cx="10852237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292100" y="303213"/>
            <a:ext cx="11607800" cy="6251575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00" strike="noStrike" noProof="1"/>
          </a:p>
        </p:txBody>
      </p:sp>
      <p:grpSp>
        <p:nvGrpSpPr>
          <p:cNvPr id="40964" name="组合 5"/>
          <p:cNvGrpSpPr/>
          <p:nvPr/>
        </p:nvGrpSpPr>
        <p:grpSpPr>
          <a:xfrm>
            <a:off x="0" y="0"/>
            <a:ext cx="12192000" cy="760413"/>
            <a:chOff x="0" y="0"/>
            <a:chExt cx="12192000" cy="760710"/>
          </a:xfrm>
        </p:grpSpPr>
        <p:pic>
          <p:nvPicPr>
            <p:cNvPr id="40965" name="图片 8" descr="C:/Users/1V994W2/PycharmProjects/PPT_Background_Generation/pic_temp/1_pic_quater_left_down.png"/>
            <p:cNvPicPr/>
            <p:nvPr userDrawn="1">
              <p:custDataLst>
                <p:tags r:id="rId3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0" y="0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0966" name="图片 7" descr="C:/Users/1V994W2/PycharmProjects/PPT_Background_Generation/pic_temp/1_pic_quater_left_down.png"/>
            <p:cNvPicPr/>
            <p:nvPr userDrawn="1">
              <p:custDataLst>
                <p:tags r:id="rId6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11471910" y="0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281600" y="1249200"/>
            <a:ext cx="9626400" cy="723600"/>
          </a:xfrm>
        </p:spPr>
        <p:txBody>
          <a:bodyPr wrap="square" anchor="ctr">
            <a:normAutofit/>
          </a:bodyPr>
          <a:lstStyle>
            <a:lvl1pPr>
              <a:defRPr sz="240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1281113" y="2163600"/>
            <a:ext cx="9626600" cy="3445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4823884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00" strike="noStrike" noProof="1"/>
          </a:p>
        </p:txBody>
      </p:sp>
      <p:pic>
        <p:nvPicPr>
          <p:cNvPr id="41988" name="图片 7" descr="C:/Users/1V994W2/PycharmProjects/PPT_Background_Generation/pic_temp/1_pic_quater_left_down.png"/>
          <p:cNvPicPr/>
          <p:nvPr>
            <p:custDataLst>
              <p:tags r:id="rId3"/>
            </p:custDataLst>
          </p:nvPr>
        </p:nvPicPr>
        <p:blipFill>
          <a:blip r:embed="rId4" r:link="rId5"/>
          <a:stretch>
            <a:fillRect/>
          </a:stretch>
        </p:blipFill>
        <p:spPr>
          <a:xfrm>
            <a:off x="11472333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583200" y="770400"/>
            <a:ext cx="3960000" cy="882000"/>
          </a:xfrm>
        </p:spPr>
        <p:txBody>
          <a:bodyPr wrap="square" anchor="ctr" anchorCtr="0">
            <a:normAutofit/>
          </a:bodyPr>
          <a:lstStyle>
            <a:lvl1pPr>
              <a:defRPr sz="270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fontAlgn="auto"/>
            <a:r>
              <a:rPr lang="zh-CN" altLang="en-US" strike="noStrike" noProof="1" dirty="0"/>
              <a:t>单击编辑标题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586800" y="1764000"/>
            <a:ext cx="3956400" cy="4093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5101200" y="769938"/>
            <a:ext cx="6480000" cy="50879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3825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00" strike="noStrike" noProof="1"/>
          </a:p>
        </p:txBody>
      </p:sp>
      <p:grpSp>
        <p:nvGrpSpPr>
          <p:cNvPr id="43012" name="组合 5"/>
          <p:cNvGrpSpPr/>
          <p:nvPr/>
        </p:nvGrpSpPr>
        <p:grpSpPr>
          <a:xfrm>
            <a:off x="0" y="0"/>
            <a:ext cx="12192000" cy="760413"/>
            <a:chOff x="0" y="0"/>
            <a:chExt cx="12192000" cy="760710"/>
          </a:xfrm>
        </p:grpSpPr>
        <p:pic>
          <p:nvPicPr>
            <p:cNvPr id="43013" name="图片 9" descr="C:/Users/1V994W2/PycharmProjects/PPT_Background_Generation/pic_temp/1_pic_quater_left_down.png"/>
            <p:cNvPicPr/>
            <p:nvPr userDrawn="1">
              <p:custDataLst>
                <p:tags r:id="rId3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0" y="0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3014" name="图片 7" descr="C:/Users/1V994W2/PycharmProjects/PPT_Background_Generation/pic_temp/1_pic_quater_left_down.png"/>
            <p:cNvPicPr/>
            <p:nvPr userDrawn="1">
              <p:custDataLst>
                <p:tags r:id="rId6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11471910" y="0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270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fontAlgn="auto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5029200"/>
            <a:ext cx="12192000" cy="18288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00" strike="noStrike" noProof="1"/>
          </a:p>
        </p:txBody>
      </p:sp>
      <p:grpSp>
        <p:nvGrpSpPr>
          <p:cNvPr id="44036" name="组合 5"/>
          <p:cNvGrpSpPr/>
          <p:nvPr/>
        </p:nvGrpSpPr>
        <p:grpSpPr>
          <a:xfrm>
            <a:off x="0" y="0"/>
            <a:ext cx="12192000" cy="760413"/>
            <a:chOff x="0" y="0"/>
            <a:chExt cx="12192000" cy="760710"/>
          </a:xfrm>
        </p:grpSpPr>
        <p:pic>
          <p:nvPicPr>
            <p:cNvPr id="44037" name="图片 9" descr="C:/Users/1V994W2/PycharmProjects/PPT_Background_Generation/pic_temp/1_pic_quater_left_down.png"/>
            <p:cNvPicPr/>
            <p:nvPr userDrawn="1">
              <p:custDataLst>
                <p:tags r:id="rId3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0" y="0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4038" name="图片 7" descr="C:/Users/1V994W2/PycharmProjects/PPT_Background_Generation/pic_temp/1_pic_quater_left_down.png"/>
            <p:cNvPicPr/>
            <p:nvPr userDrawn="1">
              <p:custDataLst>
                <p:tags r:id="rId6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11471910" y="0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4800" y="669600"/>
            <a:ext cx="10976400" cy="565200"/>
          </a:xfrm>
        </p:spPr>
        <p:txBody>
          <a:bodyPr wrap="square" anchor="ctr" anchorCtr="0">
            <a:normAutofit/>
          </a:bodyPr>
          <a:lstStyle>
            <a:lvl1pPr algn="ctr">
              <a:defRPr sz="240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04837" y="1681200"/>
            <a:ext cx="10990800" cy="321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</p:nvPr>
        </p:nvSpPr>
        <p:spPr>
          <a:xfrm>
            <a:off x="594000" y="5180400"/>
            <a:ext cx="11001600" cy="10116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00" strike="noStrike" noProof="1"/>
          </a:p>
        </p:txBody>
      </p:sp>
      <p:grpSp>
        <p:nvGrpSpPr>
          <p:cNvPr id="45060" name="组合 5"/>
          <p:cNvGrpSpPr/>
          <p:nvPr/>
        </p:nvGrpSpPr>
        <p:grpSpPr>
          <a:xfrm>
            <a:off x="0" y="6097588"/>
            <a:ext cx="12192000" cy="760412"/>
            <a:chOff x="0" y="6097289"/>
            <a:chExt cx="12192000" cy="760710"/>
          </a:xfrm>
        </p:grpSpPr>
        <p:pic>
          <p:nvPicPr>
            <p:cNvPr id="45061" name="图片 11" descr="C:/Users/1V994W2/PycharmProjects/PPT_Background_Generation/pic_temp/1_pic_quater_left_down.png"/>
            <p:cNvPicPr/>
            <p:nvPr userDrawn="1">
              <p:custDataLst>
                <p:tags r:id="rId3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11471910" y="6097289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5062" name="图片 9" descr="C:/Users/1V994W2/PycharmProjects/PPT_Background_Generation/pic_temp/1_pic_quater_left_down.png"/>
            <p:cNvPicPr/>
            <p:nvPr userDrawn="1">
              <p:custDataLst>
                <p:tags r:id="rId6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0" y="6097289"/>
              <a:ext cx="720090" cy="760710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79600" y="237600"/>
            <a:ext cx="11037600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579600" y="1663200"/>
            <a:ext cx="53424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</p:nvPr>
        </p:nvSpPr>
        <p:spPr>
          <a:xfrm>
            <a:off x="6242400" y="1663200"/>
            <a:ext cx="53676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  <a:lvl2pPr>
              <a:defRPr baseline="0">
                <a:solidFill>
                  <a:schemeClr val="tx1"/>
                </a:solidFill>
                <a:latin typeface="+mn-lt"/>
                <a:ea typeface="+mn-ea"/>
              </a:defRPr>
            </a:lvl2pPr>
            <a:lvl3pPr>
              <a:defRPr baseline="0">
                <a:solidFill>
                  <a:schemeClr val="tx1"/>
                </a:solidFill>
                <a:latin typeface="+mn-lt"/>
                <a:ea typeface="+mn-ea"/>
              </a:defRPr>
            </a:lvl3pPr>
            <a:lvl4pPr>
              <a:defRPr baseline="0">
                <a:solidFill>
                  <a:schemeClr val="tx1"/>
                </a:solidFill>
                <a:latin typeface="+mn-lt"/>
                <a:ea typeface="+mn-ea"/>
              </a:defRPr>
            </a:lvl4pPr>
            <a:lvl5pPr>
              <a:defRPr baseline="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</p:nvPr>
        </p:nvSpPr>
        <p:spPr>
          <a:xfrm>
            <a:off x="572400" y="4816800"/>
            <a:ext cx="53424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</p:nvPr>
        </p:nvSpPr>
        <p:spPr>
          <a:xfrm>
            <a:off x="6253200" y="4813200"/>
            <a:ext cx="53676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954088"/>
            <a:ext cx="12192000" cy="4949825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 fontAlgn="base"/>
            <a:endParaRPr lang="zh-CN" altLang="en-US" sz="100" strike="noStrike" noProof="1"/>
          </a:p>
        </p:txBody>
      </p:sp>
      <p:grpSp>
        <p:nvGrpSpPr>
          <p:cNvPr id="46084" name="组合 5"/>
          <p:cNvGrpSpPr/>
          <p:nvPr/>
        </p:nvGrpSpPr>
        <p:grpSpPr>
          <a:xfrm>
            <a:off x="0" y="5146675"/>
            <a:ext cx="12192000" cy="1711325"/>
            <a:chOff x="0" y="5146401"/>
            <a:chExt cx="12191999" cy="1711599"/>
          </a:xfrm>
        </p:grpSpPr>
        <p:pic>
          <p:nvPicPr>
            <p:cNvPr id="46085" name="图片 8" descr="C:/Users/1V994W2/PycharmProjects/PPT_Background_Generation/pic_temp/1_pic_quater_left_down.png"/>
            <p:cNvPicPr/>
            <p:nvPr userDrawn="1">
              <p:custDataLst>
                <p:tags r:id="rId3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10571797" y="5146401"/>
              <a:ext cx="1620202" cy="1711599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46086" name="图片 7" descr="C:/Users/1V994W2/PycharmProjects/PPT_Background_Generation/pic_temp/1_pic_quater_left_down.png"/>
            <p:cNvPicPr/>
            <p:nvPr userDrawn="1">
              <p:custDataLst>
                <p:tags r:id="rId6"/>
              </p:custDataLst>
            </p:nvPr>
          </p:nvPicPr>
          <p:blipFill>
            <a:blip r:embed="rId4" r:link="rId5"/>
            <a:stretch>
              <a:fillRect/>
            </a:stretch>
          </p:blipFill>
          <p:spPr>
            <a:xfrm>
              <a:off x="0" y="5146401"/>
              <a:ext cx="1620202" cy="1711599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4500" baseline="0">
                <a:solidFill>
                  <a:schemeClr val="tx1"/>
                </a:solidFill>
                <a:latin typeface="+mj-lt"/>
                <a:ea typeface="+mj-ea"/>
              </a:defRPr>
            </a:lvl1pPr>
          </a:lstStyle>
          <a:p>
            <a:pPr fontAlgn="auto"/>
            <a:r>
              <a:rPr lang="zh-CN" altLang="en-US" strike="noStrike" noProof="1" dirty="0"/>
              <a:t>单击此处编辑标题</a:t>
            </a:r>
            <a:endParaRPr lang="zh-CN" altLang="en-US" strike="noStrike" noProof="1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+mn-lt"/>
                <a:ea typeface="+mn-ea"/>
              </a:defRPr>
            </a:lvl1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矩形 14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8000"/>
                </a:schemeClr>
              </a:gs>
              <a:gs pos="76000">
                <a:schemeClr val="accent1">
                  <a:alpha val="61000"/>
                </a:schemeClr>
              </a:gs>
              <a:gs pos="34000">
                <a:schemeClr val="bg2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z="1800"/>
          </a:p>
        </p:txBody>
      </p:sp>
      <p:sp>
        <p:nvSpPr>
          <p:cNvPr id="66" name="任意多边形: 形状 65"/>
          <p:cNvSpPr/>
          <p:nvPr userDrawn="1">
            <p:custDataLst>
              <p:tags r:id="rId3"/>
            </p:custDataLst>
          </p:nvPr>
        </p:nvSpPr>
        <p:spPr>
          <a:xfrm>
            <a:off x="5939306" y="1494972"/>
            <a:ext cx="6252695" cy="5363028"/>
          </a:xfrm>
          <a:custGeom>
            <a:avLst/>
            <a:gdLst>
              <a:gd name="connsiteX0" fmla="*/ 4187372 w 6252695"/>
              <a:gd name="connsiteY0" fmla="*/ 0 h 5363028"/>
              <a:gd name="connsiteX1" fmla="*/ 6183322 w 6252695"/>
              <a:gd name="connsiteY1" fmla="*/ 505393 h 5363028"/>
              <a:gd name="connsiteX2" fmla="*/ 6252695 w 6252695"/>
              <a:gd name="connsiteY2" fmla="*/ 545282 h 5363028"/>
              <a:gd name="connsiteX3" fmla="*/ 6252695 w 6252695"/>
              <a:gd name="connsiteY3" fmla="*/ 5363028 h 5363028"/>
              <a:gd name="connsiteX4" fmla="*/ 170376 w 6252695"/>
              <a:gd name="connsiteY4" fmla="*/ 5363028 h 5363028"/>
              <a:gd name="connsiteX5" fmla="*/ 85073 w 6252695"/>
              <a:gd name="connsiteY5" fmla="*/ 5031273 h 5363028"/>
              <a:gd name="connsiteX6" fmla="*/ 0 w 6252695"/>
              <a:gd name="connsiteY6" fmla="*/ 4187371 h 5363028"/>
              <a:gd name="connsiteX7" fmla="*/ 4187372 w 6252695"/>
              <a:gd name="connsiteY7" fmla="*/ 0 h 5363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52695" h="5363028">
                <a:moveTo>
                  <a:pt x="4187372" y="0"/>
                </a:moveTo>
                <a:cubicBezTo>
                  <a:pt x="4910066" y="0"/>
                  <a:pt x="5590000" y="183081"/>
                  <a:pt x="6183322" y="505393"/>
                </a:cubicBezTo>
                <a:lnTo>
                  <a:pt x="6252695" y="545282"/>
                </a:lnTo>
                <a:lnTo>
                  <a:pt x="6252695" y="5363028"/>
                </a:lnTo>
                <a:lnTo>
                  <a:pt x="170376" y="5363028"/>
                </a:lnTo>
                <a:lnTo>
                  <a:pt x="85073" y="5031273"/>
                </a:lnTo>
                <a:cubicBezTo>
                  <a:pt x="29293" y="4758685"/>
                  <a:pt x="0" y="4476449"/>
                  <a:pt x="0" y="4187371"/>
                </a:cubicBezTo>
                <a:cubicBezTo>
                  <a:pt x="0" y="1874750"/>
                  <a:pt x="1874750" y="0"/>
                  <a:pt x="4187372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19050">
            <a:noFill/>
          </a:ln>
          <a:effectLst>
            <a:outerShdw blurRad="177800" dir="8100000" algn="tr" rotWithShape="0">
              <a:schemeClr val="accent1">
                <a:alpha val="7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3" name="任意多边形: 形状 65"/>
          <p:cNvSpPr/>
          <p:nvPr userDrawn="1">
            <p:custDataLst>
              <p:tags r:id="rId4"/>
            </p:custDataLst>
          </p:nvPr>
        </p:nvSpPr>
        <p:spPr>
          <a:xfrm>
            <a:off x="5939306" y="1494972"/>
            <a:ext cx="6252845" cy="5363210"/>
          </a:xfrm>
          <a:custGeom>
            <a:avLst/>
            <a:gdLst>
              <a:gd name="connsiteX0" fmla="*/ 268 w 9847"/>
              <a:gd name="connsiteY0" fmla="*/ 8446 h 8446"/>
              <a:gd name="connsiteX1" fmla="*/ 134 w 9847"/>
              <a:gd name="connsiteY1" fmla="*/ 7923 h 8446"/>
              <a:gd name="connsiteX2" fmla="*/ 0 w 9847"/>
              <a:gd name="connsiteY2" fmla="*/ 6594 h 8446"/>
              <a:gd name="connsiteX3" fmla="*/ 6594 w 9847"/>
              <a:gd name="connsiteY3" fmla="*/ 0 h 8446"/>
              <a:gd name="connsiteX4" fmla="*/ 9738 w 9847"/>
              <a:gd name="connsiteY4" fmla="*/ 796 h 8446"/>
              <a:gd name="connsiteX5" fmla="*/ 9847 w 9847"/>
              <a:gd name="connsiteY5" fmla="*/ 859 h 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47" h="8446">
                <a:moveTo>
                  <a:pt x="268" y="8446"/>
                </a:moveTo>
                <a:lnTo>
                  <a:pt x="134" y="7923"/>
                </a:lnTo>
                <a:cubicBezTo>
                  <a:pt x="46" y="7494"/>
                  <a:pt x="0" y="7050"/>
                  <a:pt x="0" y="6594"/>
                </a:cubicBezTo>
                <a:cubicBezTo>
                  <a:pt x="0" y="2952"/>
                  <a:pt x="2952" y="0"/>
                  <a:pt x="6594" y="0"/>
                </a:cubicBezTo>
                <a:cubicBezTo>
                  <a:pt x="7732" y="0"/>
                  <a:pt x="8803" y="288"/>
                  <a:pt x="9738" y="796"/>
                </a:cubicBezTo>
                <a:lnTo>
                  <a:pt x="9847" y="859"/>
                </a:lnTo>
              </a:path>
            </a:pathLst>
          </a:custGeom>
          <a:noFill/>
          <a:ln w="19050">
            <a:solidFill>
              <a:srgbClr val="FFFFFF"/>
            </a:solidFill>
          </a:ln>
          <a:effectLst>
            <a:outerShdw blurRad="177800" dir="8100000" algn="tr" rotWithShape="0">
              <a:schemeClr val="accent1">
                <a:alpha val="7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64" name="任意多边形: 形状 63"/>
          <p:cNvSpPr/>
          <p:nvPr userDrawn="1">
            <p:custDataLst>
              <p:tags r:id="rId5"/>
            </p:custDataLst>
          </p:nvPr>
        </p:nvSpPr>
        <p:spPr>
          <a:xfrm>
            <a:off x="6295131" y="1899285"/>
            <a:ext cx="5896869" cy="4958715"/>
          </a:xfrm>
          <a:custGeom>
            <a:avLst/>
            <a:gdLst>
              <a:gd name="connsiteX0" fmla="*/ 3824288 w 5896869"/>
              <a:gd name="connsiteY0" fmla="*/ 0 h 4958715"/>
              <a:gd name="connsiteX1" fmla="*/ 5807321 w 5896869"/>
              <a:gd name="connsiteY1" fmla="*/ 553655 h 4958715"/>
              <a:gd name="connsiteX2" fmla="*/ 5896869 w 5896869"/>
              <a:gd name="connsiteY2" fmla="*/ 611064 h 4958715"/>
              <a:gd name="connsiteX3" fmla="*/ 5896869 w 5896869"/>
              <a:gd name="connsiteY3" fmla="*/ 4958715 h 4958715"/>
              <a:gd name="connsiteX4" fmla="*/ 171213 w 5896869"/>
              <a:gd name="connsiteY4" fmla="*/ 4958715 h 4958715"/>
              <a:gd name="connsiteX5" fmla="*/ 77696 w 5896869"/>
              <a:gd name="connsiteY5" fmla="*/ 4595016 h 4958715"/>
              <a:gd name="connsiteX6" fmla="*/ 0 w 5896869"/>
              <a:gd name="connsiteY6" fmla="*/ 3824288 h 4958715"/>
              <a:gd name="connsiteX7" fmla="*/ 3824288 w 5896869"/>
              <a:gd name="connsiteY7" fmla="*/ 0 h 49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6869" h="4958715">
                <a:moveTo>
                  <a:pt x="3824288" y="0"/>
                </a:moveTo>
                <a:cubicBezTo>
                  <a:pt x="4550321" y="0"/>
                  <a:pt x="5229100" y="202320"/>
                  <a:pt x="5807321" y="553655"/>
                </a:cubicBezTo>
                <a:lnTo>
                  <a:pt x="5896869" y="611064"/>
                </a:lnTo>
                <a:lnTo>
                  <a:pt x="5896869" y="4958715"/>
                </a:lnTo>
                <a:lnTo>
                  <a:pt x="171213" y="4958715"/>
                </a:lnTo>
                <a:lnTo>
                  <a:pt x="77696" y="4595016"/>
                </a:lnTo>
                <a:cubicBezTo>
                  <a:pt x="26753" y="4346064"/>
                  <a:pt x="0" y="4088300"/>
                  <a:pt x="0" y="3824288"/>
                </a:cubicBezTo>
                <a:cubicBezTo>
                  <a:pt x="0" y="1712192"/>
                  <a:pt x="1712192" y="0"/>
                  <a:pt x="3824288" y="0"/>
                </a:cubicBezTo>
                <a:close/>
              </a:path>
            </a:pathLst>
          </a:custGeom>
          <a:gradFill>
            <a:gsLst>
              <a:gs pos="30000">
                <a:schemeClr val="accent1"/>
              </a:gs>
              <a:gs pos="79000">
                <a:schemeClr val="accent2">
                  <a:lumMod val="75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pic>
        <p:nvPicPr>
          <p:cNvPr id="62" name="图片 61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6295132" y="1899286"/>
            <a:ext cx="5896869" cy="4958715"/>
          </a:xfrm>
          <a:custGeom>
            <a:avLst/>
            <a:gdLst>
              <a:gd name="connsiteX0" fmla="*/ 3824288 w 5896869"/>
              <a:gd name="connsiteY0" fmla="*/ 0 h 4958715"/>
              <a:gd name="connsiteX1" fmla="*/ 5647171 w 5896869"/>
              <a:gd name="connsiteY1" fmla="*/ 461571 h 4958715"/>
              <a:gd name="connsiteX2" fmla="*/ 5896869 w 5896869"/>
              <a:gd name="connsiteY2" fmla="*/ 613267 h 4958715"/>
              <a:gd name="connsiteX3" fmla="*/ 5896869 w 5896869"/>
              <a:gd name="connsiteY3" fmla="*/ 4958715 h 4958715"/>
              <a:gd name="connsiteX4" fmla="*/ 171138 w 5896869"/>
              <a:gd name="connsiteY4" fmla="*/ 4958715 h 4958715"/>
              <a:gd name="connsiteX5" fmla="*/ 120399 w 5896869"/>
              <a:gd name="connsiteY5" fmla="*/ 4780037 h 4958715"/>
              <a:gd name="connsiteX6" fmla="*/ 0 w 5896869"/>
              <a:gd name="connsiteY6" fmla="*/ 3824288 h 4958715"/>
              <a:gd name="connsiteX7" fmla="*/ 3824288 w 5896869"/>
              <a:gd name="connsiteY7" fmla="*/ 0 h 49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6869" h="4958715">
                <a:moveTo>
                  <a:pt x="3824288" y="0"/>
                </a:moveTo>
                <a:cubicBezTo>
                  <a:pt x="4484318" y="0"/>
                  <a:pt x="5105295" y="167206"/>
                  <a:pt x="5647171" y="461571"/>
                </a:cubicBezTo>
                <a:lnTo>
                  <a:pt x="5896869" y="613267"/>
                </a:lnTo>
                <a:lnTo>
                  <a:pt x="5896869" y="4958715"/>
                </a:lnTo>
                <a:lnTo>
                  <a:pt x="171138" y="4958715"/>
                </a:lnTo>
                <a:lnTo>
                  <a:pt x="120399" y="4780037"/>
                </a:lnTo>
                <a:cubicBezTo>
                  <a:pt x="41802" y="4474555"/>
                  <a:pt x="0" y="4154303"/>
                  <a:pt x="0" y="3824288"/>
                </a:cubicBezTo>
                <a:cubicBezTo>
                  <a:pt x="0" y="1712192"/>
                  <a:pt x="1712192" y="0"/>
                  <a:pt x="3824288" y="0"/>
                </a:cubicBezTo>
                <a:close/>
              </a:path>
            </a:pathLst>
          </a:custGeom>
        </p:spPr>
      </p:pic>
      <p:pic>
        <p:nvPicPr>
          <p:cNvPr id="53" name="图片 5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34701" y="3028950"/>
            <a:ext cx="1257299" cy="3829050"/>
          </a:xfrm>
          <a:custGeom>
            <a:avLst/>
            <a:gdLst>
              <a:gd name="connsiteX0" fmla="*/ 0 w 1257299"/>
              <a:gd name="connsiteY0" fmla="*/ 0 h 3829050"/>
              <a:gd name="connsiteX1" fmla="*/ 1257299 w 1257299"/>
              <a:gd name="connsiteY1" fmla="*/ 0 h 3829050"/>
              <a:gd name="connsiteX2" fmla="*/ 1257299 w 1257299"/>
              <a:gd name="connsiteY2" fmla="*/ 3829050 h 3829050"/>
              <a:gd name="connsiteX3" fmla="*/ 0 w 1257299"/>
              <a:gd name="connsiteY3" fmla="*/ 3829050 h 382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7299" h="3829050">
                <a:moveTo>
                  <a:pt x="0" y="0"/>
                </a:moveTo>
                <a:lnTo>
                  <a:pt x="1257299" y="0"/>
                </a:lnTo>
                <a:lnTo>
                  <a:pt x="1257299" y="3829050"/>
                </a:lnTo>
                <a:lnTo>
                  <a:pt x="0" y="3829050"/>
                </a:lnTo>
                <a:close/>
              </a:path>
            </a:pathLst>
          </a:custGeom>
        </p:spPr>
      </p:pic>
      <p:pic>
        <p:nvPicPr>
          <p:cNvPr id="61" name="图片 60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9173030" y="571501"/>
            <a:ext cx="1930400" cy="4668157"/>
          </a:xfrm>
          <a:custGeom>
            <a:avLst/>
            <a:gdLst>
              <a:gd name="connsiteX0" fmla="*/ 0 w 1930400"/>
              <a:gd name="connsiteY0" fmla="*/ 0 h 4668157"/>
              <a:gd name="connsiteX1" fmla="*/ 1930400 w 1930400"/>
              <a:gd name="connsiteY1" fmla="*/ 0 h 4668157"/>
              <a:gd name="connsiteX2" fmla="*/ 1930400 w 1930400"/>
              <a:gd name="connsiteY2" fmla="*/ 4668157 h 4668157"/>
              <a:gd name="connsiteX3" fmla="*/ 0 w 1930400"/>
              <a:gd name="connsiteY3" fmla="*/ 4668157 h 466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0400" h="4668157">
                <a:moveTo>
                  <a:pt x="0" y="0"/>
                </a:moveTo>
                <a:lnTo>
                  <a:pt x="1930400" y="0"/>
                </a:lnTo>
                <a:lnTo>
                  <a:pt x="1930400" y="4668157"/>
                </a:lnTo>
                <a:lnTo>
                  <a:pt x="0" y="4668157"/>
                </a:lnTo>
                <a:close/>
              </a:path>
            </a:pathLst>
          </a:custGeom>
        </p:spPr>
      </p:pic>
      <p:cxnSp>
        <p:nvCxnSpPr>
          <p:cNvPr id="27" name="直接连接符 26"/>
          <p:cNvCxnSpPr/>
          <p:nvPr userDrawn="1">
            <p:custDataLst>
              <p:tags r:id="rId12"/>
            </p:custDataLst>
          </p:nvPr>
        </p:nvCxnSpPr>
        <p:spPr>
          <a:xfrm>
            <a:off x="1049345" y="756100"/>
            <a:ext cx="237324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 userDrawn="1">
            <p:custDataLst>
              <p:tags r:id="rId13"/>
            </p:custDataLst>
          </p:nvPr>
        </p:nvCxnSpPr>
        <p:spPr>
          <a:xfrm>
            <a:off x="1049345" y="821637"/>
            <a:ext cx="237324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 userDrawn="1">
            <p:custDataLst>
              <p:tags r:id="rId14"/>
            </p:custDataLst>
          </p:nvPr>
        </p:nvCxnSpPr>
        <p:spPr>
          <a:xfrm>
            <a:off x="1049345" y="887173"/>
            <a:ext cx="237324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椭圆 30"/>
          <p:cNvSpPr/>
          <p:nvPr userDrawn="1">
            <p:custDataLst>
              <p:tags r:id="rId15"/>
            </p:custDataLst>
          </p:nvPr>
        </p:nvSpPr>
        <p:spPr>
          <a:xfrm>
            <a:off x="10586534" y="732719"/>
            <a:ext cx="127370" cy="127370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32" name="椭圆 31"/>
          <p:cNvSpPr/>
          <p:nvPr userDrawn="1">
            <p:custDataLst>
              <p:tags r:id="rId16"/>
            </p:custDataLst>
          </p:nvPr>
        </p:nvSpPr>
        <p:spPr>
          <a:xfrm>
            <a:off x="10824716" y="732719"/>
            <a:ext cx="127370" cy="12737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33" name="椭圆 32"/>
          <p:cNvSpPr/>
          <p:nvPr userDrawn="1">
            <p:custDataLst>
              <p:tags r:id="rId17"/>
            </p:custDataLst>
          </p:nvPr>
        </p:nvSpPr>
        <p:spPr>
          <a:xfrm>
            <a:off x="11064171" y="732719"/>
            <a:ext cx="127370" cy="127370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34" name="椭圆 33"/>
          <p:cNvSpPr/>
          <p:nvPr userDrawn="1">
            <p:custDataLst>
              <p:tags r:id="rId18"/>
            </p:custDataLst>
          </p:nvPr>
        </p:nvSpPr>
        <p:spPr>
          <a:xfrm>
            <a:off x="11302353" y="732719"/>
            <a:ext cx="127370" cy="12737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35" name="任意多边形: 形状 34"/>
          <p:cNvSpPr/>
          <p:nvPr userDrawn="1">
            <p:custDataLst>
              <p:tags r:id="rId19"/>
            </p:custDataLst>
          </p:nvPr>
        </p:nvSpPr>
        <p:spPr>
          <a:xfrm>
            <a:off x="1" y="2"/>
            <a:ext cx="1739899" cy="1405430"/>
          </a:xfrm>
          <a:custGeom>
            <a:avLst/>
            <a:gdLst>
              <a:gd name="connsiteX0" fmla="*/ 1132267 w 1718127"/>
              <a:gd name="connsiteY0" fmla="*/ 0 h 1387843"/>
              <a:gd name="connsiteX1" fmla="*/ 1718127 w 1718127"/>
              <a:gd name="connsiteY1" fmla="*/ 0 h 1387843"/>
              <a:gd name="connsiteX2" fmla="*/ 1703342 w 1718127"/>
              <a:gd name="connsiteY2" fmla="*/ 96877 h 1387843"/>
              <a:gd name="connsiteX3" fmla="*/ 119381 w 1718127"/>
              <a:gd name="connsiteY3" fmla="*/ 1387843 h 1387843"/>
              <a:gd name="connsiteX4" fmla="*/ 0 w 1718127"/>
              <a:gd name="connsiteY4" fmla="*/ 1381815 h 1387843"/>
              <a:gd name="connsiteX5" fmla="*/ 0 w 1718127"/>
              <a:gd name="connsiteY5" fmla="*/ 802689 h 1387843"/>
              <a:gd name="connsiteX6" fmla="*/ 13147 w 1718127"/>
              <a:gd name="connsiteY6" fmla="*/ 804696 h 1387843"/>
              <a:gd name="connsiteX7" fmla="*/ 119381 w 1718127"/>
              <a:gd name="connsiteY7" fmla="*/ 810060 h 1387843"/>
              <a:gd name="connsiteX8" fmla="*/ 1111694 w 1718127"/>
              <a:gd name="connsiteY8" fmla="*/ 80008 h 138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127" h="1387843">
                <a:moveTo>
                  <a:pt x="1132267" y="0"/>
                </a:moveTo>
                <a:lnTo>
                  <a:pt x="1718127" y="0"/>
                </a:lnTo>
                <a:lnTo>
                  <a:pt x="1703342" y="96877"/>
                </a:lnTo>
                <a:cubicBezTo>
                  <a:pt x="1552581" y="833630"/>
                  <a:pt x="900703" y="1387843"/>
                  <a:pt x="119381" y="1387843"/>
                </a:cubicBezTo>
                <a:lnTo>
                  <a:pt x="0" y="1381815"/>
                </a:lnTo>
                <a:lnTo>
                  <a:pt x="0" y="802689"/>
                </a:lnTo>
                <a:lnTo>
                  <a:pt x="13147" y="804696"/>
                </a:lnTo>
                <a:cubicBezTo>
                  <a:pt x="48076" y="808243"/>
                  <a:pt x="83516" y="810060"/>
                  <a:pt x="119381" y="810060"/>
                </a:cubicBezTo>
                <a:cubicBezTo>
                  <a:pt x="585624" y="810060"/>
                  <a:pt x="980142" y="502963"/>
                  <a:pt x="1111694" y="80008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/>
            <p:custDataLst>
              <p:tags r:id="rId20"/>
            </p:custDataLst>
          </p:nvPr>
        </p:nvSpPr>
        <p:spPr>
          <a:xfrm>
            <a:off x="838198" y="1447800"/>
            <a:ext cx="5956300" cy="1905000"/>
          </a:xfrm>
        </p:spPr>
        <p:txBody>
          <a:bodyPr/>
          <a:lstStyle>
            <a:lvl1pPr>
              <a:defRPr lang="zh-CN" altLang="en-US" sz="6000" dirty="0">
                <a:gradFill>
                  <a:gsLst>
                    <a:gs pos="0">
                      <a:schemeClr val="accent1"/>
                    </a:gs>
                    <a:gs pos="70000">
                      <a:schemeClr val="accent2"/>
                    </a:gs>
                  </a:gsLst>
                  <a:lin ang="5400000" scaled="0"/>
                </a:gradFill>
              </a:defRPr>
            </a:lvl1pPr>
          </a:lstStyle>
          <a:p>
            <a:pPr marL="0"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2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3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6" name="矩形 15"/>
          <p:cNvSpPr/>
          <p:nvPr userDrawn="1">
            <p:custDataLst>
              <p:tags r:id="rId24"/>
            </p:custDataLst>
          </p:nvPr>
        </p:nvSpPr>
        <p:spPr>
          <a:xfrm>
            <a:off x="0" y="5358130"/>
            <a:ext cx="12058650" cy="86042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5500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 dirty="0">
              <a:sym typeface="+mn-ea"/>
            </a:endParaRPr>
          </a:p>
        </p:txBody>
      </p:sp>
      <p:sp>
        <p:nvSpPr>
          <p:cNvPr id="17" name="等腰三角形 16"/>
          <p:cNvSpPr/>
          <p:nvPr userDrawn="1">
            <p:custDataLst>
              <p:tags r:id="rId25"/>
            </p:custDataLst>
          </p:nvPr>
        </p:nvSpPr>
        <p:spPr>
          <a:xfrm rot="5400000">
            <a:off x="11222741" y="5724939"/>
            <a:ext cx="159378" cy="13752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800"/>
          </a:p>
        </p:txBody>
      </p:sp>
      <p:sp>
        <p:nvSpPr>
          <p:cNvPr id="19" name="等腰三角形 18"/>
          <p:cNvSpPr/>
          <p:nvPr userDrawn="1">
            <p:custDataLst>
              <p:tags r:id="rId26"/>
            </p:custDataLst>
          </p:nvPr>
        </p:nvSpPr>
        <p:spPr>
          <a:xfrm rot="5400000" flipV="1">
            <a:off x="10981443" y="5724937"/>
            <a:ext cx="159377" cy="13752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800"/>
          </a:p>
        </p:txBody>
      </p:sp>
      <p:cxnSp>
        <p:nvCxnSpPr>
          <p:cNvPr id="21" name="直接连接符 20"/>
          <p:cNvCxnSpPr/>
          <p:nvPr userDrawn="1">
            <p:custDataLst>
              <p:tags r:id="rId27"/>
            </p:custDataLst>
          </p:nvPr>
        </p:nvCxnSpPr>
        <p:spPr>
          <a:xfrm>
            <a:off x="3839959" y="5788365"/>
            <a:ext cx="659609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本占位符 23"/>
          <p:cNvSpPr>
            <a:spLocks noGrp="1"/>
          </p:cNvSpPr>
          <p:nvPr>
            <p:ph type="body" sz="quarter" idx="18" hasCustomPrompt="1"/>
            <p:custDataLst>
              <p:tags r:id="rId28"/>
            </p:custDataLst>
          </p:nvPr>
        </p:nvSpPr>
        <p:spPr>
          <a:xfrm>
            <a:off x="838198" y="4161089"/>
            <a:ext cx="2066925" cy="49663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74000">
                <a:schemeClr val="accent2"/>
              </a:gs>
            </a:gsLst>
            <a:lin ang="5400000" scaled="0"/>
          </a:gra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  <p:sp>
        <p:nvSpPr>
          <p:cNvPr id="39" name="副标题 2"/>
          <p:cNvSpPr>
            <a:spLocks noGrp="1"/>
          </p:cNvSpPr>
          <p:nvPr>
            <p:ph type="subTitle" idx="1" hasCustomPrompt="1"/>
            <p:custDataLst>
              <p:tags r:id="rId29"/>
            </p:custDataLst>
          </p:nvPr>
        </p:nvSpPr>
        <p:spPr>
          <a:xfrm>
            <a:off x="838200" y="3600000"/>
            <a:ext cx="5962650" cy="381450"/>
          </a:xfrm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0" name="公司名占位符 6"/>
          <p:cNvSpPr>
            <a:spLocks noGrp="1"/>
          </p:cNvSpPr>
          <p:nvPr>
            <p:ph type="body" sz="quarter" idx="13" hasCustomPrompt="1"/>
            <p:custDataLst>
              <p:tags r:id="rId30"/>
            </p:custDataLst>
          </p:nvPr>
        </p:nvSpPr>
        <p:spPr>
          <a:xfrm>
            <a:off x="838198" y="5545900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9" name="图片 7" descr="C:/Users/1V994W2/PycharmProjects/PPT_Background_Generation/pic_temp/1_pic_quater_left_down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9700" name="图片 6" descr="C:/Users/1V994W2/PycharmProjects/PPT_Background_Generation/pic_temp/1_pic_quater_left_down.png"/>
          <p:cNvPicPr/>
          <p:nvPr>
            <p:custDataLst>
              <p:tags r:id="rId5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11472333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3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883" y="952508"/>
            <a:ext cx="10852237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矩形: 圆角 2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blipFill>
            <a:blip r:embed="rId3" cstate="print">
              <a:alphaModFix amt="1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800">
              <a:cs typeface="Microsoft YaHei" panose="020B0503020204020204" charset="-122"/>
            </a:endParaRPr>
          </a:p>
        </p:txBody>
      </p:sp>
      <p:sp>
        <p:nvSpPr>
          <p:cNvPr id="26" name="任意多边形: 形状 25"/>
          <p:cNvSpPr/>
          <p:nvPr userDrawn="1">
            <p:custDataLst>
              <p:tags r:id="rId4"/>
            </p:custDataLst>
          </p:nvPr>
        </p:nvSpPr>
        <p:spPr>
          <a:xfrm flipH="1">
            <a:off x="9982201" y="0"/>
            <a:ext cx="2209799" cy="1784999"/>
          </a:xfrm>
          <a:custGeom>
            <a:avLst/>
            <a:gdLst>
              <a:gd name="connsiteX0" fmla="*/ 1132267 w 1718127"/>
              <a:gd name="connsiteY0" fmla="*/ 0 h 1387843"/>
              <a:gd name="connsiteX1" fmla="*/ 1718127 w 1718127"/>
              <a:gd name="connsiteY1" fmla="*/ 0 h 1387843"/>
              <a:gd name="connsiteX2" fmla="*/ 1703342 w 1718127"/>
              <a:gd name="connsiteY2" fmla="*/ 96877 h 1387843"/>
              <a:gd name="connsiteX3" fmla="*/ 119381 w 1718127"/>
              <a:gd name="connsiteY3" fmla="*/ 1387843 h 1387843"/>
              <a:gd name="connsiteX4" fmla="*/ 0 w 1718127"/>
              <a:gd name="connsiteY4" fmla="*/ 1381815 h 1387843"/>
              <a:gd name="connsiteX5" fmla="*/ 0 w 1718127"/>
              <a:gd name="connsiteY5" fmla="*/ 802689 h 1387843"/>
              <a:gd name="connsiteX6" fmla="*/ 13147 w 1718127"/>
              <a:gd name="connsiteY6" fmla="*/ 804696 h 1387843"/>
              <a:gd name="connsiteX7" fmla="*/ 119381 w 1718127"/>
              <a:gd name="connsiteY7" fmla="*/ 810060 h 1387843"/>
              <a:gd name="connsiteX8" fmla="*/ 1111694 w 1718127"/>
              <a:gd name="connsiteY8" fmla="*/ 80008 h 138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127" h="1387843">
                <a:moveTo>
                  <a:pt x="1132267" y="0"/>
                </a:moveTo>
                <a:lnTo>
                  <a:pt x="1718127" y="0"/>
                </a:lnTo>
                <a:lnTo>
                  <a:pt x="1703342" y="96877"/>
                </a:lnTo>
                <a:cubicBezTo>
                  <a:pt x="1552581" y="833630"/>
                  <a:pt x="900703" y="1387843"/>
                  <a:pt x="119381" y="1387843"/>
                </a:cubicBezTo>
                <a:lnTo>
                  <a:pt x="0" y="1381815"/>
                </a:lnTo>
                <a:lnTo>
                  <a:pt x="0" y="802689"/>
                </a:lnTo>
                <a:lnTo>
                  <a:pt x="13147" y="804696"/>
                </a:lnTo>
                <a:cubicBezTo>
                  <a:pt x="48076" y="808243"/>
                  <a:pt x="83516" y="810060"/>
                  <a:pt x="119381" y="810060"/>
                </a:cubicBezTo>
                <a:cubicBezTo>
                  <a:pt x="585624" y="810060"/>
                  <a:pt x="980142" y="502963"/>
                  <a:pt x="1111694" y="80008"/>
                </a:cubicBezTo>
                <a:close/>
              </a:path>
            </a:pathLst>
          </a:custGeom>
          <a:solidFill>
            <a:schemeClr val="accent1">
              <a:alpha val="31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z="180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27" name="矩形: 圆顶角 26"/>
          <p:cNvSpPr/>
          <p:nvPr userDrawn="1">
            <p:custDataLst>
              <p:tags r:id="rId5"/>
            </p:custDataLst>
          </p:nvPr>
        </p:nvSpPr>
        <p:spPr>
          <a:xfrm flipV="1">
            <a:off x="0" y="6273800"/>
            <a:ext cx="12192000" cy="58420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40105" y="797560"/>
            <a:ext cx="2381885" cy="1081405"/>
          </a:xfrm>
        </p:spPr>
        <p:txBody>
          <a:bodyPr wrap="square" anchor="b">
            <a:normAutofit/>
          </a:bodyPr>
          <a:lstStyle>
            <a:lvl1pPr>
              <a:defRPr sz="6000">
                <a:gradFill>
                  <a:gsLst>
                    <a:gs pos="0">
                      <a:schemeClr val="accent1"/>
                    </a:gs>
                    <a:gs pos="70000">
                      <a:schemeClr val="accent2"/>
                    </a:gs>
                  </a:gsLst>
                  <a:lin ang="5400000" scaled="0"/>
                </a:gradFill>
              </a:defRPr>
            </a:lvl1pPr>
          </a:lstStyle>
          <a:p>
            <a:r>
              <a:rPr lang="zh-CN" altLang="en-US" dirty="0"/>
              <a:t>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6" name="矩形: 圆角 15"/>
          <p:cNvSpPr/>
          <p:nvPr userDrawn="1">
            <p:custDataLst>
              <p:tags r:id="rId10"/>
            </p:custDataLst>
          </p:nvPr>
        </p:nvSpPr>
        <p:spPr>
          <a:xfrm>
            <a:off x="635285" y="2206172"/>
            <a:ext cx="10921429" cy="3526972"/>
          </a:xfrm>
          <a:prstGeom prst="roundRect">
            <a:avLst>
              <a:gd name="adj" fmla="val 4409"/>
            </a:avLst>
          </a:prstGeom>
          <a:gradFill>
            <a:gsLst>
              <a:gs pos="0">
                <a:schemeClr val="bg2">
                  <a:lumMod val="5000"/>
                  <a:lumOff val="95000"/>
                </a:schemeClr>
              </a:gs>
              <a:gs pos="100000">
                <a:schemeClr val="bg2">
                  <a:lumMod val="5000"/>
                  <a:lumOff val="95000"/>
                </a:schemeClr>
              </a:gs>
            </a:gsLst>
            <a:lin ang="2700000" scaled="0"/>
          </a:gradFill>
          <a:ln w="6350">
            <a:solidFill>
              <a:schemeClr val="bg1">
                <a:lumMod val="50000"/>
                <a:lumOff val="50000"/>
              </a:schemeClr>
            </a:solidFill>
            <a:prstDash val="solid"/>
          </a:ln>
          <a:effectLst>
            <a:outerShdw blurRad="190500" dist="88900" algn="ctr" rotWithShape="0">
              <a:schemeClr val="bg2">
                <a:lumMod val="75000"/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800">
              <a:ea typeface="Microsoft YaHei" panose="020B0503020204020204" charset="-122"/>
              <a:cs typeface="Microsoft YaHei" panose="020B0503020204020204" charset="-122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矩形 36"/>
          <p:cNvSpPr/>
          <p:nvPr userDrawn="1">
            <p:custDataLst>
              <p:tags r:id="rId2"/>
            </p:custDataLst>
          </p:nvPr>
        </p:nvSpPr>
        <p:spPr>
          <a:xfrm flipH="1">
            <a:off x="635" y="0"/>
            <a:ext cx="12191365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8000"/>
                </a:schemeClr>
              </a:gs>
              <a:gs pos="76000">
                <a:schemeClr val="accent1">
                  <a:alpha val="61000"/>
                </a:schemeClr>
              </a:gs>
              <a:gs pos="34000">
                <a:schemeClr val="bg2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4" name="任意多边形: 形状 23"/>
          <p:cNvSpPr/>
          <p:nvPr userDrawn="1">
            <p:custDataLst>
              <p:tags r:id="rId3"/>
            </p:custDataLst>
          </p:nvPr>
        </p:nvSpPr>
        <p:spPr>
          <a:xfrm flipH="1">
            <a:off x="0" y="2133600"/>
            <a:ext cx="5508126" cy="4724400"/>
          </a:xfrm>
          <a:custGeom>
            <a:avLst/>
            <a:gdLst>
              <a:gd name="connsiteX0" fmla="*/ 4187372 w 6252695"/>
              <a:gd name="connsiteY0" fmla="*/ 0 h 5363028"/>
              <a:gd name="connsiteX1" fmla="*/ 6183322 w 6252695"/>
              <a:gd name="connsiteY1" fmla="*/ 505393 h 5363028"/>
              <a:gd name="connsiteX2" fmla="*/ 6252695 w 6252695"/>
              <a:gd name="connsiteY2" fmla="*/ 545282 h 5363028"/>
              <a:gd name="connsiteX3" fmla="*/ 6252695 w 6252695"/>
              <a:gd name="connsiteY3" fmla="*/ 5363028 h 5363028"/>
              <a:gd name="connsiteX4" fmla="*/ 170376 w 6252695"/>
              <a:gd name="connsiteY4" fmla="*/ 5363028 h 5363028"/>
              <a:gd name="connsiteX5" fmla="*/ 85073 w 6252695"/>
              <a:gd name="connsiteY5" fmla="*/ 5031273 h 5363028"/>
              <a:gd name="connsiteX6" fmla="*/ 0 w 6252695"/>
              <a:gd name="connsiteY6" fmla="*/ 4187371 h 5363028"/>
              <a:gd name="connsiteX7" fmla="*/ 4187372 w 6252695"/>
              <a:gd name="connsiteY7" fmla="*/ 0 h 5363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52695" h="5363028">
                <a:moveTo>
                  <a:pt x="4187372" y="0"/>
                </a:moveTo>
                <a:cubicBezTo>
                  <a:pt x="4910066" y="0"/>
                  <a:pt x="5590000" y="183081"/>
                  <a:pt x="6183322" y="505393"/>
                </a:cubicBezTo>
                <a:lnTo>
                  <a:pt x="6252695" y="545282"/>
                </a:lnTo>
                <a:lnTo>
                  <a:pt x="6252695" y="5363028"/>
                </a:lnTo>
                <a:lnTo>
                  <a:pt x="170376" y="5363028"/>
                </a:lnTo>
                <a:lnTo>
                  <a:pt x="85073" y="5031273"/>
                </a:lnTo>
                <a:cubicBezTo>
                  <a:pt x="29293" y="4758685"/>
                  <a:pt x="0" y="4476449"/>
                  <a:pt x="0" y="4187371"/>
                </a:cubicBezTo>
                <a:cubicBezTo>
                  <a:pt x="0" y="1874750"/>
                  <a:pt x="1874750" y="0"/>
                  <a:pt x="4187372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19050">
            <a:noFill/>
          </a:ln>
          <a:effectLst>
            <a:outerShdw blurRad="177800" dir="8100000" algn="tr" rotWithShape="0">
              <a:schemeClr val="accent1">
                <a:alpha val="7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7" name="任意多边形: 形状 23"/>
          <p:cNvSpPr/>
          <p:nvPr userDrawn="1">
            <p:custDataLst>
              <p:tags r:id="rId4"/>
            </p:custDataLst>
          </p:nvPr>
        </p:nvSpPr>
        <p:spPr>
          <a:xfrm flipH="1">
            <a:off x="1406" y="2133600"/>
            <a:ext cx="5507990" cy="4724400"/>
          </a:xfrm>
          <a:custGeom>
            <a:avLst/>
            <a:gdLst>
              <a:gd name="connsiteX0" fmla="*/ 236 w 8674"/>
              <a:gd name="connsiteY0" fmla="*/ 7440 h 7440"/>
              <a:gd name="connsiteX1" fmla="*/ 118 w 8674"/>
              <a:gd name="connsiteY1" fmla="*/ 6980 h 7440"/>
              <a:gd name="connsiteX2" fmla="*/ 0 w 8674"/>
              <a:gd name="connsiteY2" fmla="*/ 5809 h 7440"/>
              <a:gd name="connsiteX3" fmla="*/ 5809 w 8674"/>
              <a:gd name="connsiteY3" fmla="*/ 0 h 7440"/>
              <a:gd name="connsiteX4" fmla="*/ 8578 w 8674"/>
              <a:gd name="connsiteY4" fmla="*/ 701 h 7440"/>
              <a:gd name="connsiteX5" fmla="*/ 8674 w 8674"/>
              <a:gd name="connsiteY5" fmla="*/ 756 h 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74" h="7440">
                <a:moveTo>
                  <a:pt x="236" y="7440"/>
                </a:moveTo>
                <a:lnTo>
                  <a:pt x="118" y="6980"/>
                </a:lnTo>
                <a:cubicBezTo>
                  <a:pt x="41" y="6602"/>
                  <a:pt x="0" y="6210"/>
                  <a:pt x="0" y="5809"/>
                </a:cubicBezTo>
                <a:cubicBezTo>
                  <a:pt x="0" y="2601"/>
                  <a:pt x="2601" y="0"/>
                  <a:pt x="5809" y="0"/>
                </a:cubicBezTo>
                <a:cubicBezTo>
                  <a:pt x="6812" y="0"/>
                  <a:pt x="7755" y="254"/>
                  <a:pt x="8578" y="701"/>
                </a:cubicBezTo>
                <a:lnTo>
                  <a:pt x="8674" y="756"/>
                </a:lnTo>
              </a:path>
            </a:pathLst>
          </a:custGeom>
          <a:noFill/>
          <a:ln w="19050">
            <a:solidFill>
              <a:srgbClr val="FFFFFF">
                <a:alpha val="67000"/>
              </a:srgbClr>
            </a:solidFill>
          </a:ln>
          <a:effectLst>
            <a:outerShdw blurRad="177800" dir="8100000" algn="tr" rotWithShape="0">
              <a:schemeClr val="accent1">
                <a:alpha val="7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25" name="任意多边形: 形状 24"/>
          <p:cNvSpPr/>
          <p:nvPr userDrawn="1">
            <p:custDataLst>
              <p:tags r:id="rId5"/>
            </p:custDataLst>
          </p:nvPr>
        </p:nvSpPr>
        <p:spPr>
          <a:xfrm flipH="1">
            <a:off x="1" y="2489768"/>
            <a:ext cx="5194672" cy="4368232"/>
          </a:xfrm>
          <a:custGeom>
            <a:avLst/>
            <a:gdLst>
              <a:gd name="connsiteX0" fmla="*/ 3824288 w 5896869"/>
              <a:gd name="connsiteY0" fmla="*/ 0 h 4958715"/>
              <a:gd name="connsiteX1" fmla="*/ 5807321 w 5896869"/>
              <a:gd name="connsiteY1" fmla="*/ 553655 h 4958715"/>
              <a:gd name="connsiteX2" fmla="*/ 5896869 w 5896869"/>
              <a:gd name="connsiteY2" fmla="*/ 611064 h 4958715"/>
              <a:gd name="connsiteX3" fmla="*/ 5896869 w 5896869"/>
              <a:gd name="connsiteY3" fmla="*/ 4958715 h 4958715"/>
              <a:gd name="connsiteX4" fmla="*/ 171213 w 5896869"/>
              <a:gd name="connsiteY4" fmla="*/ 4958715 h 4958715"/>
              <a:gd name="connsiteX5" fmla="*/ 77696 w 5896869"/>
              <a:gd name="connsiteY5" fmla="*/ 4595016 h 4958715"/>
              <a:gd name="connsiteX6" fmla="*/ 0 w 5896869"/>
              <a:gd name="connsiteY6" fmla="*/ 3824288 h 4958715"/>
              <a:gd name="connsiteX7" fmla="*/ 3824288 w 5896869"/>
              <a:gd name="connsiteY7" fmla="*/ 0 h 49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6869" h="4958715">
                <a:moveTo>
                  <a:pt x="3824288" y="0"/>
                </a:moveTo>
                <a:cubicBezTo>
                  <a:pt x="4550321" y="0"/>
                  <a:pt x="5229100" y="202320"/>
                  <a:pt x="5807321" y="553655"/>
                </a:cubicBezTo>
                <a:lnTo>
                  <a:pt x="5896869" y="611064"/>
                </a:lnTo>
                <a:lnTo>
                  <a:pt x="5896869" y="4958715"/>
                </a:lnTo>
                <a:lnTo>
                  <a:pt x="171213" y="4958715"/>
                </a:lnTo>
                <a:lnTo>
                  <a:pt x="77696" y="4595016"/>
                </a:lnTo>
                <a:cubicBezTo>
                  <a:pt x="26753" y="4346064"/>
                  <a:pt x="0" y="4088300"/>
                  <a:pt x="0" y="3824288"/>
                </a:cubicBezTo>
                <a:cubicBezTo>
                  <a:pt x="0" y="1712192"/>
                  <a:pt x="1712192" y="0"/>
                  <a:pt x="3824288" y="0"/>
                </a:cubicBezTo>
                <a:close/>
              </a:path>
            </a:pathLst>
          </a:custGeom>
          <a:gradFill>
            <a:gsLst>
              <a:gs pos="30000">
                <a:schemeClr val="accent1"/>
              </a:gs>
              <a:gs pos="79000">
                <a:schemeClr val="accent2">
                  <a:lumMod val="75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56" name="椭圆 55"/>
          <p:cNvSpPr/>
          <p:nvPr userDrawn="1">
            <p:custDataLst>
              <p:tags r:id="rId6"/>
            </p:custDataLst>
          </p:nvPr>
        </p:nvSpPr>
        <p:spPr>
          <a:xfrm>
            <a:off x="10664482" y="672032"/>
            <a:ext cx="109018" cy="109018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57" name="椭圆 56"/>
          <p:cNvSpPr/>
          <p:nvPr userDrawn="1">
            <p:custDataLst>
              <p:tags r:id="rId7"/>
            </p:custDataLst>
          </p:nvPr>
        </p:nvSpPr>
        <p:spPr>
          <a:xfrm>
            <a:off x="10868346" y="672032"/>
            <a:ext cx="109018" cy="10901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58" name="椭圆 57"/>
          <p:cNvSpPr/>
          <p:nvPr userDrawn="1">
            <p:custDataLst>
              <p:tags r:id="rId8"/>
            </p:custDataLst>
          </p:nvPr>
        </p:nvSpPr>
        <p:spPr>
          <a:xfrm>
            <a:off x="11073299" y="672032"/>
            <a:ext cx="109018" cy="109018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59" name="椭圆 58"/>
          <p:cNvSpPr/>
          <p:nvPr userDrawn="1">
            <p:custDataLst>
              <p:tags r:id="rId9"/>
            </p:custDataLst>
          </p:nvPr>
        </p:nvSpPr>
        <p:spPr>
          <a:xfrm>
            <a:off x="11277163" y="672032"/>
            <a:ext cx="109018" cy="10901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40" name="任意多边形: 形状 39"/>
          <p:cNvSpPr/>
          <p:nvPr userDrawn="1">
            <p:custDataLst>
              <p:tags r:id="rId10"/>
            </p:custDataLst>
          </p:nvPr>
        </p:nvSpPr>
        <p:spPr>
          <a:xfrm rot="16200000" flipH="1">
            <a:off x="-173355" y="175895"/>
            <a:ext cx="1814830" cy="1465580"/>
          </a:xfrm>
          <a:custGeom>
            <a:avLst/>
            <a:gdLst>
              <a:gd name="connsiteX0" fmla="*/ 1132267 w 1718127"/>
              <a:gd name="connsiteY0" fmla="*/ 0 h 1387843"/>
              <a:gd name="connsiteX1" fmla="*/ 1718127 w 1718127"/>
              <a:gd name="connsiteY1" fmla="*/ 0 h 1387843"/>
              <a:gd name="connsiteX2" fmla="*/ 1703342 w 1718127"/>
              <a:gd name="connsiteY2" fmla="*/ 96877 h 1387843"/>
              <a:gd name="connsiteX3" fmla="*/ 119381 w 1718127"/>
              <a:gd name="connsiteY3" fmla="*/ 1387843 h 1387843"/>
              <a:gd name="connsiteX4" fmla="*/ 0 w 1718127"/>
              <a:gd name="connsiteY4" fmla="*/ 1381815 h 1387843"/>
              <a:gd name="connsiteX5" fmla="*/ 0 w 1718127"/>
              <a:gd name="connsiteY5" fmla="*/ 802689 h 1387843"/>
              <a:gd name="connsiteX6" fmla="*/ 13147 w 1718127"/>
              <a:gd name="connsiteY6" fmla="*/ 804696 h 1387843"/>
              <a:gd name="connsiteX7" fmla="*/ 119381 w 1718127"/>
              <a:gd name="connsiteY7" fmla="*/ 810060 h 1387843"/>
              <a:gd name="connsiteX8" fmla="*/ 1111694 w 1718127"/>
              <a:gd name="connsiteY8" fmla="*/ 80008 h 138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127" h="1387843">
                <a:moveTo>
                  <a:pt x="1132267" y="0"/>
                </a:moveTo>
                <a:lnTo>
                  <a:pt x="1718127" y="0"/>
                </a:lnTo>
                <a:lnTo>
                  <a:pt x="1703342" y="96877"/>
                </a:lnTo>
                <a:cubicBezTo>
                  <a:pt x="1552581" y="833630"/>
                  <a:pt x="900703" y="1387843"/>
                  <a:pt x="119381" y="1387843"/>
                </a:cubicBezTo>
                <a:lnTo>
                  <a:pt x="0" y="1381815"/>
                </a:lnTo>
                <a:lnTo>
                  <a:pt x="0" y="802689"/>
                </a:lnTo>
                <a:lnTo>
                  <a:pt x="13147" y="804696"/>
                </a:lnTo>
                <a:cubicBezTo>
                  <a:pt x="48076" y="808243"/>
                  <a:pt x="83516" y="810060"/>
                  <a:pt x="119381" y="810060"/>
                </a:cubicBezTo>
                <a:cubicBezTo>
                  <a:pt x="585624" y="810060"/>
                  <a:pt x="980142" y="502963"/>
                  <a:pt x="1111694" y="80008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z="1800" dirty="0">
              <a:solidFill>
                <a:schemeClr val="tx1"/>
              </a:solidFill>
            </a:endParaRPr>
          </a:p>
        </p:txBody>
      </p:sp>
      <p:pic>
        <p:nvPicPr>
          <p:cNvPr id="31" name="图片 3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304" r="479"/>
          <a:stretch>
            <a:fillRect/>
          </a:stretch>
        </p:blipFill>
        <p:spPr>
          <a:xfrm>
            <a:off x="0" y="2489768"/>
            <a:ext cx="5194672" cy="4368232"/>
          </a:xfrm>
          <a:custGeom>
            <a:avLst/>
            <a:gdLst>
              <a:gd name="connsiteX0" fmla="*/ 1825779 w 5194672"/>
              <a:gd name="connsiteY0" fmla="*/ 0 h 4368232"/>
              <a:gd name="connsiteX1" fmla="*/ 5194672 w 5194672"/>
              <a:gd name="connsiteY1" fmla="*/ 3368893 h 4368232"/>
              <a:gd name="connsiteX2" fmla="*/ 5126228 w 5194672"/>
              <a:gd name="connsiteY2" fmla="*/ 4047842 h 4368232"/>
              <a:gd name="connsiteX3" fmla="*/ 5043847 w 5194672"/>
              <a:gd name="connsiteY3" fmla="*/ 4368232 h 4368232"/>
              <a:gd name="connsiteX4" fmla="*/ 0 w 5194672"/>
              <a:gd name="connsiteY4" fmla="*/ 4368232 h 4368232"/>
              <a:gd name="connsiteX5" fmla="*/ 0 w 5194672"/>
              <a:gd name="connsiteY5" fmla="*/ 538299 h 4368232"/>
              <a:gd name="connsiteX6" fmla="*/ 78885 w 5194672"/>
              <a:gd name="connsiteY6" fmla="*/ 487726 h 4368232"/>
              <a:gd name="connsiteX7" fmla="*/ 1825779 w 5194672"/>
              <a:gd name="connsiteY7" fmla="*/ 0 h 4368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4672" h="4368232">
                <a:moveTo>
                  <a:pt x="1825779" y="0"/>
                </a:moveTo>
                <a:cubicBezTo>
                  <a:pt x="3686367" y="0"/>
                  <a:pt x="5194672" y="1508305"/>
                  <a:pt x="5194672" y="3368893"/>
                </a:cubicBezTo>
                <a:cubicBezTo>
                  <a:pt x="5194672" y="3601466"/>
                  <a:pt x="5171105" y="3828536"/>
                  <a:pt x="5126228" y="4047842"/>
                </a:cubicBezTo>
                <a:lnTo>
                  <a:pt x="5043847" y="4368232"/>
                </a:lnTo>
                <a:lnTo>
                  <a:pt x="0" y="4368232"/>
                </a:lnTo>
                <a:lnTo>
                  <a:pt x="0" y="538299"/>
                </a:lnTo>
                <a:lnTo>
                  <a:pt x="78885" y="487726"/>
                </a:lnTo>
                <a:cubicBezTo>
                  <a:pt x="588252" y="178228"/>
                  <a:pt x="1186202" y="0"/>
                  <a:pt x="1825779" y="0"/>
                </a:cubicBezTo>
                <a:close/>
              </a:path>
            </a:pathLst>
          </a:custGeom>
        </p:spPr>
      </p:pic>
      <p:pic>
        <p:nvPicPr>
          <p:cNvPr id="29" name="图片 28"/>
          <p:cNvPicPr>
            <a:picLocks noChangeAspect="1"/>
          </p:cNvPicPr>
          <p:nvPr userDrawn="1">
            <p:custDataLst>
              <p:tags r:id="rId14"/>
            </p:custDataLst>
          </p:nvPr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colorTemperature colorTemp="5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611" r="25913"/>
          <a:stretch>
            <a:fillRect/>
          </a:stretch>
        </p:blipFill>
        <p:spPr>
          <a:xfrm>
            <a:off x="0" y="933450"/>
            <a:ext cx="3867150" cy="5924550"/>
          </a:xfrm>
          <a:prstGeom prst="rect">
            <a:avLst/>
          </a:prstGeom>
        </p:spPr>
      </p:pic>
      <p:sp>
        <p:nvSpPr>
          <p:cNvPr id="30" name="任意多边形: 形状 29"/>
          <p:cNvSpPr/>
          <p:nvPr userDrawn="1">
            <p:custDataLst>
              <p:tags r:id="rId15"/>
            </p:custDataLst>
          </p:nvPr>
        </p:nvSpPr>
        <p:spPr>
          <a:xfrm rot="5400000" flipH="1">
            <a:off x="10657190" y="5323190"/>
            <a:ext cx="1698018" cy="1371600"/>
          </a:xfrm>
          <a:custGeom>
            <a:avLst/>
            <a:gdLst>
              <a:gd name="connsiteX0" fmla="*/ 1132267 w 1718127"/>
              <a:gd name="connsiteY0" fmla="*/ 0 h 1387843"/>
              <a:gd name="connsiteX1" fmla="*/ 1718127 w 1718127"/>
              <a:gd name="connsiteY1" fmla="*/ 0 h 1387843"/>
              <a:gd name="connsiteX2" fmla="*/ 1703342 w 1718127"/>
              <a:gd name="connsiteY2" fmla="*/ 96877 h 1387843"/>
              <a:gd name="connsiteX3" fmla="*/ 119381 w 1718127"/>
              <a:gd name="connsiteY3" fmla="*/ 1387843 h 1387843"/>
              <a:gd name="connsiteX4" fmla="*/ 0 w 1718127"/>
              <a:gd name="connsiteY4" fmla="*/ 1381815 h 1387843"/>
              <a:gd name="connsiteX5" fmla="*/ 0 w 1718127"/>
              <a:gd name="connsiteY5" fmla="*/ 802689 h 1387843"/>
              <a:gd name="connsiteX6" fmla="*/ 13147 w 1718127"/>
              <a:gd name="connsiteY6" fmla="*/ 804696 h 1387843"/>
              <a:gd name="connsiteX7" fmla="*/ 119381 w 1718127"/>
              <a:gd name="connsiteY7" fmla="*/ 810060 h 1387843"/>
              <a:gd name="connsiteX8" fmla="*/ 1111694 w 1718127"/>
              <a:gd name="connsiteY8" fmla="*/ 80008 h 138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127" h="1387843">
                <a:moveTo>
                  <a:pt x="1132267" y="0"/>
                </a:moveTo>
                <a:lnTo>
                  <a:pt x="1718127" y="0"/>
                </a:lnTo>
                <a:lnTo>
                  <a:pt x="1703342" y="96877"/>
                </a:lnTo>
                <a:cubicBezTo>
                  <a:pt x="1552581" y="833630"/>
                  <a:pt x="900703" y="1387843"/>
                  <a:pt x="119381" y="1387843"/>
                </a:cubicBezTo>
                <a:lnTo>
                  <a:pt x="0" y="1381815"/>
                </a:lnTo>
                <a:lnTo>
                  <a:pt x="0" y="802689"/>
                </a:lnTo>
                <a:lnTo>
                  <a:pt x="13147" y="804696"/>
                </a:lnTo>
                <a:cubicBezTo>
                  <a:pt x="48076" y="808243"/>
                  <a:pt x="83516" y="810060"/>
                  <a:pt x="119381" y="810060"/>
                </a:cubicBezTo>
                <a:cubicBezTo>
                  <a:pt x="585624" y="810060"/>
                  <a:pt x="980142" y="502963"/>
                  <a:pt x="1111694" y="80008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z="1800" dirty="0">
              <a:solidFill>
                <a:schemeClr val="tx1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6"/>
            </p:custDataLst>
          </p:nvPr>
        </p:nvSpPr>
        <p:spPr>
          <a:xfrm>
            <a:off x="4350657" y="3214914"/>
            <a:ext cx="7077296" cy="1112440"/>
          </a:xfrm>
        </p:spPr>
        <p:txBody>
          <a:bodyPr>
            <a:noAutofit/>
          </a:bodyPr>
          <a:lstStyle>
            <a:lvl1pPr algn="r">
              <a:defRPr lang="zh-CN" altLang="en-US" sz="6800" dirty="0">
                <a:gradFill>
                  <a:gsLst>
                    <a:gs pos="0">
                      <a:schemeClr val="accent1"/>
                    </a:gs>
                    <a:gs pos="70000">
                      <a:schemeClr val="accent2"/>
                    </a:gs>
                  </a:gsLst>
                  <a:lin ang="5400000" scaled="0"/>
                </a:gradFill>
              </a:defRPr>
            </a:lvl1pPr>
          </a:lstStyle>
          <a:p>
            <a:pPr marL="0" lvl="0"/>
            <a:r>
              <a:rPr lang="zh-CN" altLang="en-US" dirty="0"/>
              <a:t>单击此处标题样式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17"/>
            </p:custDataLst>
          </p:nvPr>
        </p:nvSpPr>
        <p:spPr>
          <a:xfrm>
            <a:off x="6400800" y="4506686"/>
            <a:ext cx="5027153" cy="633639"/>
          </a:xfrm>
        </p:spPr>
        <p:txBody>
          <a:bodyPr wrap="square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en-US" altLang="zh-CN" dirty="0"/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18"/>
            </p:custDataLst>
          </p:nvPr>
        </p:nvSpPr>
        <p:spPr>
          <a:xfrm>
            <a:off x="4783689" y="2227942"/>
            <a:ext cx="6644264" cy="986972"/>
          </a:xfrm>
        </p:spPr>
        <p:txBody>
          <a:bodyPr wrap="none" anchor="ctr">
            <a:normAutofit/>
          </a:bodyPr>
          <a:lstStyle>
            <a:lvl1pPr marL="0" indent="0" algn="r">
              <a:buNone/>
              <a:defRPr sz="6000" b="1">
                <a:ln w="12700">
                  <a:solidFill>
                    <a:schemeClr val="accent1"/>
                  </a:solidFill>
                </a:ln>
                <a:solidFill>
                  <a:schemeClr val="bg2">
                    <a:lumMod val="90000"/>
                    <a:alpha val="50000"/>
                  </a:schemeClr>
                </a:solidFill>
                <a:latin typeface="+mn-ea"/>
                <a:ea typeface="+mn-ea"/>
              </a:defRPr>
            </a:lvl1pPr>
          </a:lstStyle>
          <a:p>
            <a:pPr lvl="0"/>
            <a:r>
              <a:rPr lang="zh-CN" altLang="en-US" dirty="0"/>
              <a:t>节编号</a:t>
            </a:r>
            <a:endParaRPr lang="zh-CN" altLang="en-US" dirty="0"/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wrap="square" lIns="0" tIns="0" rIns="0" bIns="0" rtlCol="0" anchor="b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>
            <a:lvl1pPr>
              <a:defRPr sz="2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10" name="标题 9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78000"/>
                </a:schemeClr>
              </a:gs>
              <a:gs pos="76000">
                <a:schemeClr val="accent1">
                  <a:alpha val="61000"/>
                </a:schemeClr>
              </a:gs>
              <a:gs pos="34000">
                <a:schemeClr val="bg2">
                  <a:alpha val="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66" name="任意多边形: 形状 65"/>
          <p:cNvSpPr/>
          <p:nvPr userDrawn="1">
            <p:custDataLst>
              <p:tags r:id="rId3"/>
            </p:custDataLst>
          </p:nvPr>
        </p:nvSpPr>
        <p:spPr>
          <a:xfrm>
            <a:off x="5939306" y="1494972"/>
            <a:ext cx="6252695" cy="5363028"/>
          </a:xfrm>
          <a:custGeom>
            <a:avLst/>
            <a:gdLst>
              <a:gd name="connsiteX0" fmla="*/ 4187372 w 6252695"/>
              <a:gd name="connsiteY0" fmla="*/ 0 h 5363028"/>
              <a:gd name="connsiteX1" fmla="*/ 6183322 w 6252695"/>
              <a:gd name="connsiteY1" fmla="*/ 505393 h 5363028"/>
              <a:gd name="connsiteX2" fmla="*/ 6252695 w 6252695"/>
              <a:gd name="connsiteY2" fmla="*/ 545282 h 5363028"/>
              <a:gd name="connsiteX3" fmla="*/ 6252695 w 6252695"/>
              <a:gd name="connsiteY3" fmla="*/ 5363028 h 5363028"/>
              <a:gd name="connsiteX4" fmla="*/ 170376 w 6252695"/>
              <a:gd name="connsiteY4" fmla="*/ 5363028 h 5363028"/>
              <a:gd name="connsiteX5" fmla="*/ 85073 w 6252695"/>
              <a:gd name="connsiteY5" fmla="*/ 5031273 h 5363028"/>
              <a:gd name="connsiteX6" fmla="*/ 0 w 6252695"/>
              <a:gd name="connsiteY6" fmla="*/ 4187371 h 5363028"/>
              <a:gd name="connsiteX7" fmla="*/ 4187372 w 6252695"/>
              <a:gd name="connsiteY7" fmla="*/ 0 h 5363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252695" h="5363028">
                <a:moveTo>
                  <a:pt x="4187372" y="0"/>
                </a:moveTo>
                <a:cubicBezTo>
                  <a:pt x="4910066" y="0"/>
                  <a:pt x="5590000" y="183081"/>
                  <a:pt x="6183322" y="505393"/>
                </a:cubicBezTo>
                <a:lnTo>
                  <a:pt x="6252695" y="545282"/>
                </a:lnTo>
                <a:lnTo>
                  <a:pt x="6252695" y="5363028"/>
                </a:lnTo>
                <a:lnTo>
                  <a:pt x="170376" y="5363028"/>
                </a:lnTo>
                <a:lnTo>
                  <a:pt x="85073" y="5031273"/>
                </a:lnTo>
                <a:cubicBezTo>
                  <a:pt x="29293" y="4758685"/>
                  <a:pt x="0" y="4476449"/>
                  <a:pt x="0" y="4187371"/>
                </a:cubicBezTo>
                <a:cubicBezTo>
                  <a:pt x="0" y="1874750"/>
                  <a:pt x="1874750" y="0"/>
                  <a:pt x="4187372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19050">
            <a:noFill/>
          </a:ln>
          <a:effectLst>
            <a:outerShdw blurRad="177800" dir="8100000" algn="tr" rotWithShape="0">
              <a:schemeClr val="accent1">
                <a:alpha val="7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7" name="任意多边形: 形状 65"/>
          <p:cNvSpPr/>
          <p:nvPr userDrawn="1">
            <p:custDataLst>
              <p:tags r:id="rId4"/>
            </p:custDataLst>
          </p:nvPr>
        </p:nvSpPr>
        <p:spPr>
          <a:xfrm>
            <a:off x="5939306" y="1494972"/>
            <a:ext cx="6252845" cy="5363210"/>
          </a:xfrm>
          <a:custGeom>
            <a:avLst/>
            <a:gdLst>
              <a:gd name="connsiteX0" fmla="*/ 268 w 9847"/>
              <a:gd name="connsiteY0" fmla="*/ 8446 h 8446"/>
              <a:gd name="connsiteX1" fmla="*/ 134 w 9847"/>
              <a:gd name="connsiteY1" fmla="*/ 7923 h 8446"/>
              <a:gd name="connsiteX2" fmla="*/ 0 w 9847"/>
              <a:gd name="connsiteY2" fmla="*/ 6594 h 8446"/>
              <a:gd name="connsiteX3" fmla="*/ 6594 w 9847"/>
              <a:gd name="connsiteY3" fmla="*/ 0 h 8446"/>
              <a:gd name="connsiteX4" fmla="*/ 9738 w 9847"/>
              <a:gd name="connsiteY4" fmla="*/ 796 h 8446"/>
              <a:gd name="connsiteX5" fmla="*/ 9847 w 9847"/>
              <a:gd name="connsiteY5" fmla="*/ 859 h 8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847" h="8446">
                <a:moveTo>
                  <a:pt x="268" y="8446"/>
                </a:moveTo>
                <a:lnTo>
                  <a:pt x="134" y="7923"/>
                </a:lnTo>
                <a:cubicBezTo>
                  <a:pt x="46" y="7494"/>
                  <a:pt x="0" y="7050"/>
                  <a:pt x="0" y="6594"/>
                </a:cubicBezTo>
                <a:cubicBezTo>
                  <a:pt x="0" y="2952"/>
                  <a:pt x="2952" y="0"/>
                  <a:pt x="6594" y="0"/>
                </a:cubicBezTo>
                <a:cubicBezTo>
                  <a:pt x="7732" y="0"/>
                  <a:pt x="8803" y="288"/>
                  <a:pt x="9738" y="796"/>
                </a:cubicBezTo>
                <a:lnTo>
                  <a:pt x="9847" y="859"/>
                </a:lnTo>
              </a:path>
            </a:pathLst>
          </a:custGeom>
          <a:noFill/>
          <a:ln w="19050">
            <a:solidFill>
              <a:srgbClr val="FFFFFF"/>
            </a:solidFill>
          </a:ln>
          <a:effectLst>
            <a:outerShdw blurRad="177800" dir="8100000" algn="tr" rotWithShape="0">
              <a:schemeClr val="accent1">
                <a:alpha val="78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sp>
        <p:nvSpPr>
          <p:cNvPr id="43" name="任意多边形: 形状 42"/>
          <p:cNvSpPr/>
          <p:nvPr userDrawn="1">
            <p:custDataLst>
              <p:tags r:id="rId5"/>
            </p:custDataLst>
          </p:nvPr>
        </p:nvSpPr>
        <p:spPr>
          <a:xfrm>
            <a:off x="6295131" y="1899285"/>
            <a:ext cx="5896869" cy="4958715"/>
          </a:xfrm>
          <a:custGeom>
            <a:avLst/>
            <a:gdLst>
              <a:gd name="connsiteX0" fmla="*/ 3824288 w 5896869"/>
              <a:gd name="connsiteY0" fmla="*/ 0 h 4958715"/>
              <a:gd name="connsiteX1" fmla="*/ 5807321 w 5896869"/>
              <a:gd name="connsiteY1" fmla="*/ 553655 h 4958715"/>
              <a:gd name="connsiteX2" fmla="*/ 5896869 w 5896869"/>
              <a:gd name="connsiteY2" fmla="*/ 611064 h 4958715"/>
              <a:gd name="connsiteX3" fmla="*/ 5896869 w 5896869"/>
              <a:gd name="connsiteY3" fmla="*/ 4958715 h 4958715"/>
              <a:gd name="connsiteX4" fmla="*/ 171213 w 5896869"/>
              <a:gd name="connsiteY4" fmla="*/ 4958715 h 4958715"/>
              <a:gd name="connsiteX5" fmla="*/ 77696 w 5896869"/>
              <a:gd name="connsiteY5" fmla="*/ 4595016 h 4958715"/>
              <a:gd name="connsiteX6" fmla="*/ 0 w 5896869"/>
              <a:gd name="connsiteY6" fmla="*/ 3824288 h 4958715"/>
              <a:gd name="connsiteX7" fmla="*/ 3824288 w 5896869"/>
              <a:gd name="connsiteY7" fmla="*/ 0 h 49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6869" h="4958715">
                <a:moveTo>
                  <a:pt x="3824288" y="0"/>
                </a:moveTo>
                <a:cubicBezTo>
                  <a:pt x="4550321" y="0"/>
                  <a:pt x="5229100" y="202320"/>
                  <a:pt x="5807321" y="553655"/>
                </a:cubicBezTo>
                <a:lnTo>
                  <a:pt x="5896869" y="611064"/>
                </a:lnTo>
                <a:lnTo>
                  <a:pt x="5896869" y="4958715"/>
                </a:lnTo>
                <a:lnTo>
                  <a:pt x="171213" y="4958715"/>
                </a:lnTo>
                <a:lnTo>
                  <a:pt x="77696" y="4595016"/>
                </a:lnTo>
                <a:cubicBezTo>
                  <a:pt x="26753" y="4346064"/>
                  <a:pt x="0" y="4088300"/>
                  <a:pt x="0" y="3824288"/>
                </a:cubicBezTo>
                <a:cubicBezTo>
                  <a:pt x="0" y="1712192"/>
                  <a:pt x="1712192" y="0"/>
                  <a:pt x="3824288" y="0"/>
                </a:cubicBezTo>
                <a:close/>
              </a:path>
            </a:pathLst>
          </a:custGeom>
          <a:gradFill>
            <a:gsLst>
              <a:gs pos="30000">
                <a:schemeClr val="accent1"/>
              </a:gs>
              <a:gs pos="79000">
                <a:schemeClr val="accent2">
                  <a:lumMod val="75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fontAlgn="auto">
              <a:buClrTx/>
              <a:buSzTx/>
              <a:buFontTx/>
            </a:pPr>
            <a:endParaRPr lang="zh-CN" altLang="en-US" sz="1800">
              <a:sym typeface="+mn-ea"/>
            </a:endParaRPr>
          </a:p>
        </p:txBody>
      </p:sp>
      <p:pic>
        <p:nvPicPr>
          <p:cNvPr id="16" name="图片 15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7"/>
          <a:srcRect/>
          <a:stretch>
            <a:fillRect/>
          </a:stretch>
        </p:blipFill>
        <p:spPr>
          <a:xfrm>
            <a:off x="6295132" y="1899286"/>
            <a:ext cx="5896869" cy="4958715"/>
          </a:xfrm>
          <a:custGeom>
            <a:avLst/>
            <a:gdLst>
              <a:gd name="connsiteX0" fmla="*/ 3824288 w 5896869"/>
              <a:gd name="connsiteY0" fmla="*/ 0 h 4958715"/>
              <a:gd name="connsiteX1" fmla="*/ 5647171 w 5896869"/>
              <a:gd name="connsiteY1" fmla="*/ 461571 h 4958715"/>
              <a:gd name="connsiteX2" fmla="*/ 5896869 w 5896869"/>
              <a:gd name="connsiteY2" fmla="*/ 613267 h 4958715"/>
              <a:gd name="connsiteX3" fmla="*/ 5896869 w 5896869"/>
              <a:gd name="connsiteY3" fmla="*/ 4958715 h 4958715"/>
              <a:gd name="connsiteX4" fmla="*/ 171138 w 5896869"/>
              <a:gd name="connsiteY4" fmla="*/ 4958715 h 4958715"/>
              <a:gd name="connsiteX5" fmla="*/ 120399 w 5896869"/>
              <a:gd name="connsiteY5" fmla="*/ 4780037 h 4958715"/>
              <a:gd name="connsiteX6" fmla="*/ 0 w 5896869"/>
              <a:gd name="connsiteY6" fmla="*/ 3824288 h 4958715"/>
              <a:gd name="connsiteX7" fmla="*/ 3824288 w 5896869"/>
              <a:gd name="connsiteY7" fmla="*/ 0 h 4958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96869" h="4958715">
                <a:moveTo>
                  <a:pt x="3824288" y="0"/>
                </a:moveTo>
                <a:cubicBezTo>
                  <a:pt x="4484318" y="0"/>
                  <a:pt x="5105295" y="167206"/>
                  <a:pt x="5647171" y="461571"/>
                </a:cubicBezTo>
                <a:lnTo>
                  <a:pt x="5896869" y="613267"/>
                </a:lnTo>
                <a:lnTo>
                  <a:pt x="5896869" y="4958715"/>
                </a:lnTo>
                <a:lnTo>
                  <a:pt x="171138" y="4958715"/>
                </a:lnTo>
                <a:lnTo>
                  <a:pt x="120399" y="4780037"/>
                </a:lnTo>
                <a:cubicBezTo>
                  <a:pt x="41802" y="4474555"/>
                  <a:pt x="0" y="4154303"/>
                  <a:pt x="0" y="3824288"/>
                </a:cubicBezTo>
                <a:cubicBezTo>
                  <a:pt x="0" y="1712192"/>
                  <a:pt x="1712192" y="0"/>
                  <a:pt x="3824288" y="0"/>
                </a:cubicBezTo>
                <a:close/>
              </a:path>
            </a:pathLst>
          </a:custGeom>
        </p:spPr>
      </p:pic>
      <p:pic>
        <p:nvPicPr>
          <p:cNvPr id="17" name="图片 16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934701" y="3028950"/>
            <a:ext cx="1257299" cy="3829050"/>
          </a:xfrm>
          <a:custGeom>
            <a:avLst/>
            <a:gdLst>
              <a:gd name="connsiteX0" fmla="*/ 0 w 1257299"/>
              <a:gd name="connsiteY0" fmla="*/ 0 h 3829050"/>
              <a:gd name="connsiteX1" fmla="*/ 1257299 w 1257299"/>
              <a:gd name="connsiteY1" fmla="*/ 0 h 3829050"/>
              <a:gd name="connsiteX2" fmla="*/ 1257299 w 1257299"/>
              <a:gd name="connsiteY2" fmla="*/ 3829050 h 3829050"/>
              <a:gd name="connsiteX3" fmla="*/ 0 w 1257299"/>
              <a:gd name="connsiteY3" fmla="*/ 3829050 h 3829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7299" h="3829050">
                <a:moveTo>
                  <a:pt x="0" y="0"/>
                </a:moveTo>
                <a:lnTo>
                  <a:pt x="1257299" y="0"/>
                </a:lnTo>
                <a:lnTo>
                  <a:pt x="1257299" y="3829050"/>
                </a:lnTo>
                <a:lnTo>
                  <a:pt x="0" y="3829050"/>
                </a:lnTo>
                <a:close/>
              </a:path>
            </a:pathLst>
          </a:custGeom>
        </p:spPr>
      </p:pic>
      <p:pic>
        <p:nvPicPr>
          <p:cNvPr id="19" name="图片 18"/>
          <p:cNvPicPr>
            <a:picLocks noChangeAspect="1"/>
          </p:cNvPicPr>
          <p:nvPr userDrawn="1">
            <p:custDataLst>
              <p:tags r:id="rId10"/>
            </p:custDataLst>
          </p:nvPr>
        </p:nvPicPr>
        <p:blipFill>
          <a:blip r:embed="rId11"/>
          <a:srcRect/>
          <a:stretch>
            <a:fillRect/>
          </a:stretch>
        </p:blipFill>
        <p:spPr>
          <a:xfrm>
            <a:off x="9173030" y="571501"/>
            <a:ext cx="1930400" cy="4668157"/>
          </a:xfrm>
          <a:custGeom>
            <a:avLst/>
            <a:gdLst>
              <a:gd name="connsiteX0" fmla="*/ 0 w 1930400"/>
              <a:gd name="connsiteY0" fmla="*/ 0 h 4668157"/>
              <a:gd name="connsiteX1" fmla="*/ 1930400 w 1930400"/>
              <a:gd name="connsiteY1" fmla="*/ 0 h 4668157"/>
              <a:gd name="connsiteX2" fmla="*/ 1930400 w 1930400"/>
              <a:gd name="connsiteY2" fmla="*/ 4668157 h 4668157"/>
              <a:gd name="connsiteX3" fmla="*/ 0 w 1930400"/>
              <a:gd name="connsiteY3" fmla="*/ 4668157 h 4668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30400" h="4668157">
                <a:moveTo>
                  <a:pt x="0" y="0"/>
                </a:moveTo>
                <a:lnTo>
                  <a:pt x="1930400" y="0"/>
                </a:lnTo>
                <a:lnTo>
                  <a:pt x="1930400" y="4668157"/>
                </a:lnTo>
                <a:lnTo>
                  <a:pt x="0" y="4668157"/>
                </a:lnTo>
                <a:close/>
              </a:path>
            </a:pathLst>
          </a:custGeom>
        </p:spPr>
      </p:pic>
      <p:cxnSp>
        <p:nvCxnSpPr>
          <p:cNvPr id="21" name="直接连接符 20"/>
          <p:cNvCxnSpPr/>
          <p:nvPr userDrawn="1">
            <p:custDataLst>
              <p:tags r:id="rId12"/>
            </p:custDataLst>
          </p:nvPr>
        </p:nvCxnSpPr>
        <p:spPr>
          <a:xfrm>
            <a:off x="1049345" y="756100"/>
            <a:ext cx="237324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 userDrawn="1">
            <p:custDataLst>
              <p:tags r:id="rId13"/>
            </p:custDataLst>
          </p:nvPr>
        </p:nvCxnSpPr>
        <p:spPr>
          <a:xfrm>
            <a:off x="1049345" y="821637"/>
            <a:ext cx="237324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 userDrawn="1">
            <p:custDataLst>
              <p:tags r:id="rId14"/>
            </p:custDataLst>
          </p:nvPr>
        </p:nvCxnSpPr>
        <p:spPr>
          <a:xfrm>
            <a:off x="1049345" y="887173"/>
            <a:ext cx="237324" cy="0"/>
          </a:xfrm>
          <a:prstGeom prst="line">
            <a:avLst/>
          </a:prstGeom>
          <a:ln w="31750" cap="rnd">
            <a:solidFill>
              <a:schemeClr val="accent1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椭圆 25"/>
          <p:cNvSpPr/>
          <p:nvPr userDrawn="1">
            <p:custDataLst>
              <p:tags r:id="rId15"/>
            </p:custDataLst>
          </p:nvPr>
        </p:nvSpPr>
        <p:spPr>
          <a:xfrm>
            <a:off x="10586534" y="732719"/>
            <a:ext cx="127370" cy="127370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27" name="椭圆 26"/>
          <p:cNvSpPr/>
          <p:nvPr userDrawn="1">
            <p:custDataLst>
              <p:tags r:id="rId16"/>
            </p:custDataLst>
          </p:nvPr>
        </p:nvSpPr>
        <p:spPr>
          <a:xfrm>
            <a:off x="10824716" y="732719"/>
            <a:ext cx="127370" cy="12737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28" name="椭圆 27"/>
          <p:cNvSpPr/>
          <p:nvPr userDrawn="1">
            <p:custDataLst>
              <p:tags r:id="rId17"/>
            </p:custDataLst>
          </p:nvPr>
        </p:nvSpPr>
        <p:spPr>
          <a:xfrm>
            <a:off x="11064171" y="732719"/>
            <a:ext cx="127370" cy="127370"/>
          </a:xfrm>
          <a:prstGeom prst="ellipse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29" name="椭圆 28"/>
          <p:cNvSpPr/>
          <p:nvPr userDrawn="1">
            <p:custDataLst>
              <p:tags r:id="rId18"/>
            </p:custDataLst>
          </p:nvPr>
        </p:nvSpPr>
        <p:spPr>
          <a:xfrm>
            <a:off x="11302353" y="732719"/>
            <a:ext cx="127370" cy="12737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>
                <a:solidFill>
                  <a:schemeClr val="lt1"/>
                </a:solidFill>
              </a:defRPr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>
              <a:solidFill>
                <a:srgbClr val="8DA5B8"/>
              </a:solidFill>
            </a:endParaRPr>
          </a:p>
        </p:txBody>
      </p:sp>
      <p:sp>
        <p:nvSpPr>
          <p:cNvPr id="30" name="任意多边形: 形状 29"/>
          <p:cNvSpPr/>
          <p:nvPr userDrawn="1">
            <p:custDataLst>
              <p:tags r:id="rId19"/>
            </p:custDataLst>
          </p:nvPr>
        </p:nvSpPr>
        <p:spPr>
          <a:xfrm>
            <a:off x="1" y="2"/>
            <a:ext cx="1739899" cy="1405430"/>
          </a:xfrm>
          <a:custGeom>
            <a:avLst/>
            <a:gdLst>
              <a:gd name="connsiteX0" fmla="*/ 1132267 w 1718127"/>
              <a:gd name="connsiteY0" fmla="*/ 0 h 1387843"/>
              <a:gd name="connsiteX1" fmla="*/ 1718127 w 1718127"/>
              <a:gd name="connsiteY1" fmla="*/ 0 h 1387843"/>
              <a:gd name="connsiteX2" fmla="*/ 1703342 w 1718127"/>
              <a:gd name="connsiteY2" fmla="*/ 96877 h 1387843"/>
              <a:gd name="connsiteX3" fmla="*/ 119381 w 1718127"/>
              <a:gd name="connsiteY3" fmla="*/ 1387843 h 1387843"/>
              <a:gd name="connsiteX4" fmla="*/ 0 w 1718127"/>
              <a:gd name="connsiteY4" fmla="*/ 1381815 h 1387843"/>
              <a:gd name="connsiteX5" fmla="*/ 0 w 1718127"/>
              <a:gd name="connsiteY5" fmla="*/ 802689 h 1387843"/>
              <a:gd name="connsiteX6" fmla="*/ 13147 w 1718127"/>
              <a:gd name="connsiteY6" fmla="*/ 804696 h 1387843"/>
              <a:gd name="connsiteX7" fmla="*/ 119381 w 1718127"/>
              <a:gd name="connsiteY7" fmla="*/ 810060 h 1387843"/>
              <a:gd name="connsiteX8" fmla="*/ 1111694 w 1718127"/>
              <a:gd name="connsiteY8" fmla="*/ 80008 h 138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127" h="1387843">
                <a:moveTo>
                  <a:pt x="1132267" y="0"/>
                </a:moveTo>
                <a:lnTo>
                  <a:pt x="1718127" y="0"/>
                </a:lnTo>
                <a:lnTo>
                  <a:pt x="1703342" y="96877"/>
                </a:lnTo>
                <a:cubicBezTo>
                  <a:pt x="1552581" y="833630"/>
                  <a:pt x="900703" y="1387843"/>
                  <a:pt x="119381" y="1387843"/>
                </a:cubicBezTo>
                <a:lnTo>
                  <a:pt x="0" y="1381815"/>
                </a:lnTo>
                <a:lnTo>
                  <a:pt x="0" y="802689"/>
                </a:lnTo>
                <a:lnTo>
                  <a:pt x="13147" y="804696"/>
                </a:lnTo>
                <a:cubicBezTo>
                  <a:pt x="48076" y="808243"/>
                  <a:pt x="83516" y="810060"/>
                  <a:pt x="119381" y="810060"/>
                </a:cubicBezTo>
                <a:cubicBezTo>
                  <a:pt x="585624" y="810060"/>
                  <a:pt x="980142" y="502963"/>
                  <a:pt x="1111694" y="80008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z="1800">
              <a:solidFill>
                <a:schemeClr val="tx1"/>
              </a:solidFill>
            </a:endParaRPr>
          </a:p>
        </p:txBody>
      </p:sp>
      <p:sp>
        <p:nvSpPr>
          <p:cNvPr id="31" name="矩形 30"/>
          <p:cNvSpPr/>
          <p:nvPr userDrawn="1">
            <p:custDataLst>
              <p:tags r:id="rId20"/>
            </p:custDataLst>
          </p:nvPr>
        </p:nvSpPr>
        <p:spPr>
          <a:xfrm>
            <a:off x="0" y="5358016"/>
            <a:ext cx="12106276" cy="86069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50000"/>
                </a:schemeClr>
              </a:gs>
              <a:gs pos="55000">
                <a:schemeClr val="bg1">
                  <a:alpha val="30000"/>
                </a:schemeClr>
              </a:gs>
              <a:gs pos="100000">
                <a:schemeClr val="bg1">
                  <a:alpha val="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 fontAlgn="auto"/>
            <a:endParaRPr lang="zh-CN" altLang="en-US" sz="1800" dirty="0"/>
          </a:p>
        </p:txBody>
      </p:sp>
      <p:sp>
        <p:nvSpPr>
          <p:cNvPr id="32" name="等腰三角形 31"/>
          <p:cNvSpPr/>
          <p:nvPr userDrawn="1">
            <p:custDataLst>
              <p:tags r:id="rId21"/>
            </p:custDataLst>
          </p:nvPr>
        </p:nvSpPr>
        <p:spPr>
          <a:xfrm rot="5400000">
            <a:off x="11222741" y="5724939"/>
            <a:ext cx="159378" cy="13752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800"/>
          </a:p>
        </p:txBody>
      </p:sp>
      <p:sp>
        <p:nvSpPr>
          <p:cNvPr id="33" name="等腰三角形 32"/>
          <p:cNvSpPr/>
          <p:nvPr userDrawn="1">
            <p:custDataLst>
              <p:tags r:id="rId22"/>
            </p:custDataLst>
          </p:nvPr>
        </p:nvSpPr>
        <p:spPr>
          <a:xfrm rot="5400000" flipV="1">
            <a:off x="10981443" y="5724937"/>
            <a:ext cx="159377" cy="137527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/>
            <a:endParaRPr lang="zh-CN" altLang="en-US" sz="1800"/>
          </a:p>
        </p:txBody>
      </p:sp>
      <p:cxnSp>
        <p:nvCxnSpPr>
          <p:cNvPr id="34" name="直接连接符 33"/>
          <p:cNvCxnSpPr/>
          <p:nvPr userDrawn="1">
            <p:custDataLst>
              <p:tags r:id="rId23"/>
            </p:custDataLst>
          </p:nvPr>
        </p:nvCxnSpPr>
        <p:spPr>
          <a:xfrm>
            <a:off x="3839959" y="5788365"/>
            <a:ext cx="659609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24"/>
            </p:custDataLst>
          </p:nvPr>
        </p:nvSpPr>
        <p:spPr>
          <a:xfrm>
            <a:off x="838198" y="2425700"/>
            <a:ext cx="6103257" cy="1231900"/>
          </a:xfrm>
        </p:spPr>
        <p:txBody>
          <a:bodyPr vert="horz" wrap="square" lIns="0" tIns="0" rIns="0" bIns="0" rtlCol="0" anchor="b">
            <a:normAutofit/>
          </a:bodyPr>
          <a:lstStyle>
            <a:lvl1pPr>
              <a:defRPr lang="zh-CN" altLang="en-US" sz="6000" dirty="0">
                <a:gradFill>
                  <a:gsLst>
                    <a:gs pos="0">
                      <a:schemeClr val="accent1"/>
                    </a:gs>
                    <a:gs pos="70000">
                      <a:schemeClr val="accent2"/>
                    </a:gs>
                  </a:gsLst>
                  <a:lin ang="5400000" scaled="0"/>
                </a:gradFill>
              </a:defRPr>
            </a:lvl1pPr>
          </a:lstStyle>
          <a:p>
            <a:pPr marL="0" lvl="0"/>
            <a:r>
              <a:rPr lang="zh-CN" altLang="en-US" dirty="0"/>
              <a:t>单击编辑版标题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5"/>
            </p:custDataLst>
          </p:nvPr>
        </p:nvSpPr>
        <p:spPr>
          <a:xfrm>
            <a:off x="838198" y="1943100"/>
            <a:ext cx="6940550" cy="469900"/>
          </a:xfrm>
          <a:noFill/>
          <a:ln>
            <a:noFill/>
          </a:ln>
        </p:spPr>
        <p:txBody>
          <a:bodyPr wrap="square">
            <a:normAutofit/>
          </a:bodyPr>
          <a:lstStyle>
            <a:lvl1pPr marL="0" indent="0" algn="l">
              <a:lnSpc>
                <a:spcPct val="100000"/>
              </a:lnSpc>
              <a:buNone/>
              <a:defRPr sz="2400" b="1">
                <a:ln w="12700">
                  <a:solidFill>
                    <a:schemeClr val="accent1"/>
                  </a:solidFill>
                </a:ln>
                <a:solidFill>
                  <a:schemeClr val="accent1">
                    <a:lumMod val="20000"/>
                    <a:lumOff val="80000"/>
                  </a:schemeClr>
                </a:solidFill>
                <a:latin typeface="+mn-ea"/>
                <a:ea typeface="+mn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8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39" name="文本占位符 23"/>
          <p:cNvSpPr>
            <a:spLocks noGrp="1"/>
          </p:cNvSpPr>
          <p:nvPr>
            <p:ph type="body" sz="quarter" idx="18" hasCustomPrompt="1"/>
            <p:custDataLst>
              <p:tags r:id="rId29"/>
            </p:custDataLst>
          </p:nvPr>
        </p:nvSpPr>
        <p:spPr>
          <a:xfrm>
            <a:off x="838198" y="3856289"/>
            <a:ext cx="2066925" cy="496635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1"/>
              </a:gs>
              <a:gs pos="74000">
                <a:schemeClr val="accent2"/>
              </a:gs>
            </a:gsLst>
            <a:lin ang="5400000" scaled="0"/>
          </a:gradFill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</a:lstStyle>
          <a:p>
            <a:pPr lvl="0"/>
            <a:r>
              <a:rPr lang="zh-CN" altLang="en-US" dirty="0"/>
              <a:t>署名占位符</a:t>
            </a:r>
            <a:endParaRPr lang="zh-CN" altLang="en-US" dirty="0"/>
          </a:p>
        </p:txBody>
      </p:sp>
      <p:sp>
        <p:nvSpPr>
          <p:cNvPr id="35" name="公司名占位符 6"/>
          <p:cNvSpPr>
            <a:spLocks noGrp="1"/>
          </p:cNvSpPr>
          <p:nvPr>
            <p:ph type="body" sz="quarter" idx="13" hasCustomPrompt="1"/>
            <p:custDataLst>
              <p:tags r:id="rId30"/>
            </p:custDataLst>
          </p:nvPr>
        </p:nvSpPr>
        <p:spPr>
          <a:xfrm>
            <a:off x="838198" y="5545900"/>
            <a:ext cx="2880000" cy="504000"/>
          </a:xfrm>
        </p:spPr>
        <p:txBody>
          <a:bodyPr wrap="square" anchor="ctr">
            <a:normAutofit/>
          </a:bodyPr>
          <a:lstStyle>
            <a:lvl1pPr marL="0" indent="0">
              <a:lnSpc>
                <a:spcPct val="100000"/>
              </a:lnSpc>
              <a:buNone/>
              <a:defRPr sz="18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/>
            <a:r>
              <a:rPr lang="zh-CN" altLang="en-US" dirty="0"/>
              <a:t>公司名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图片 6" descr="C:/Users/1V994W2/PycharmProjects/PPT_Background_Generation/pic_temp/pic_half_right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10502900" y="1397000"/>
            <a:ext cx="1689100" cy="4064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标题 2"/>
          <p:cNvSpPr>
            <a:spLocks noGrp="1"/>
          </p:cNvSpPr>
          <p:nvPr>
            <p:ph type="ctrTitle" idx="14" hasCustomPrompt="1"/>
          </p:nvPr>
        </p:nvSpPr>
        <p:spPr>
          <a:xfrm>
            <a:off x="3312160" y="2907134"/>
            <a:ext cx="5567680" cy="835660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000"/>
              <a:buFont typeface="Arial" panose="020B0604020202020204" pitchFamily="34" charset="0"/>
              <a:buNone/>
              <a:defRPr sz="3000" b="0" spc="400">
                <a:solidFill>
                  <a:schemeClr val="accent6"/>
                </a:solidFill>
                <a:latin typeface="+mn-lt"/>
                <a:ea typeface="+mn-ea"/>
              </a:defRPr>
            </a:lvl1pPr>
          </a:lstStyle>
          <a:p>
            <a:pPr fontAlgn="auto"/>
            <a:r>
              <a:rPr lang="zh-CN" altLang="en-US" strike="noStrike" noProof="1"/>
              <a:t>编辑标题</a:t>
            </a:r>
            <a:endParaRPr lang="zh-CN" altLang="en-US" strike="noStrike" noProof="1"/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</p:nvPr>
        </p:nvSpPr>
        <p:spPr>
          <a:xfrm>
            <a:off x="3312160" y="3945995"/>
            <a:ext cx="5567680" cy="734695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Pts val="1600"/>
              <a:buFont typeface="Arial" panose="020B0604020202020204" pitchFamily="34" charset="0"/>
              <a:buNone/>
              <a:defRPr sz="1200" b="0" spc="200">
                <a:solidFill>
                  <a:schemeClr val="accent6"/>
                </a:solidFill>
                <a:latin typeface="+mn-lt"/>
                <a:ea typeface="+mn-ea"/>
              </a:defRPr>
            </a:lvl1pPr>
            <a:lvl2pPr marL="342900" indent="0" algn="ctr">
              <a:buNone/>
            </a:lvl2pPr>
            <a:lvl3pPr marL="685800" indent="0" algn="ctr">
              <a:buNone/>
            </a:lvl3pPr>
            <a:lvl4pPr marL="1028700" indent="0" algn="ctr">
              <a:buNone/>
            </a:lvl4pPr>
            <a:lvl5pPr marL="1371600" indent="0" algn="ctr">
              <a:buNone/>
            </a:lvl5pPr>
            <a:lvl6pPr marL="1714500" indent="0" algn="ctr">
              <a:buNone/>
            </a:lvl6pPr>
            <a:lvl7pPr marL="2057400" indent="0" algn="ctr">
              <a:buNone/>
            </a:lvl7pPr>
            <a:lvl8pPr marL="2400300" indent="0" algn="ctr">
              <a:buNone/>
            </a:lvl8pPr>
            <a:lvl9pPr marL="2743200" indent="0" algn="ctr">
              <a:buNone/>
            </a:lvl9pPr>
          </a:lstStyle>
          <a:p>
            <a:pPr fontAlgn="auto"/>
            <a:r>
              <a:rPr lang="zh-CN" altLang="en-US" strike="noStrike" noProof="1"/>
              <a:t>单击此处编辑副标题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图片 8" descr="C:/Users/1V994W2/PycharmProjects/PPT_Background_Generation/pic_temp/1_pic_quater_left_down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748" name="图片 7" descr="C:/Users/1V994W2/PycharmProjects/PPT_Background_Generation/pic_temp/1_pic_quater_left_down.png"/>
          <p:cNvPicPr/>
          <p:nvPr>
            <p:custDataLst>
              <p:tags r:id="rId5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11472333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3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69931" y="952508"/>
            <a:ext cx="5283243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  <a:p>
            <a:pPr lvl="1" fontAlgn="auto"/>
            <a:r>
              <a:rPr strike="noStrike" noProof="1">
                <a:sym typeface="+mn-ea"/>
              </a:rPr>
              <a:t>第二级</a:t>
            </a:r>
            <a:endParaRPr strike="noStrike" noProof="1">
              <a:sym typeface="+mn-ea"/>
            </a:endParaRPr>
          </a:p>
          <a:p>
            <a:pPr lvl="2" fontAlgn="auto"/>
            <a:r>
              <a:rPr strike="noStrike" noProof="1">
                <a:sym typeface="+mn-ea"/>
              </a:rPr>
              <a:t>第三级</a:t>
            </a:r>
            <a:endParaRPr strike="noStrike" noProof="1">
              <a:sym typeface="+mn-ea"/>
            </a:endParaRPr>
          </a:p>
          <a:p>
            <a:pPr lvl="3" fontAlgn="auto"/>
            <a:r>
              <a:rPr strike="noStrike" noProof="1">
                <a:sym typeface="+mn-ea"/>
              </a:rPr>
              <a:t>第四级</a:t>
            </a:r>
            <a:endParaRPr strike="noStrike" noProof="1">
              <a:sym typeface="+mn-ea"/>
            </a:endParaRPr>
          </a:p>
          <a:p>
            <a:pPr lvl="4" fontAlgn="auto"/>
            <a:r>
              <a:rPr strike="noStrike" noProof="1">
                <a:sym typeface="+mn-ea"/>
              </a:rPr>
              <a:t>第五级</a:t>
            </a:r>
            <a:endParaRPr strike="noStrike" noProof="1"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38877" y="952508"/>
            <a:ext cx="5283243" cy="5388907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200">
                <a:solidFill>
                  <a:schemeClr val="tx1"/>
                </a:solidFill>
                <a:latin typeface="+mn-lt"/>
                <a:ea typeface="+mn-ea"/>
              </a:defRPr>
            </a:lvl1pPr>
            <a:lvl2pPr eaLnBrk="1" fontAlgn="auto" latinLnBrk="0" hangingPunct="1">
              <a:defRPr sz="1200">
                <a:solidFill>
                  <a:schemeClr val="tx1"/>
                </a:solidFill>
                <a:latin typeface="+mn-lt"/>
                <a:ea typeface="+mn-ea"/>
              </a:defRPr>
            </a:lvl2pPr>
            <a:lvl3pPr eaLnBrk="1" fontAlgn="auto" latinLnBrk="0" hangingPunct="1">
              <a:defRPr sz="1200">
                <a:solidFill>
                  <a:schemeClr val="tx1"/>
                </a:solidFill>
                <a:latin typeface="+mn-lt"/>
                <a:ea typeface="+mn-ea"/>
              </a:defRPr>
            </a:lvl3pPr>
            <a:lvl4pPr eaLnBrk="1" fontAlgn="auto" latinLnBrk="0" hangingPunct="1">
              <a:defRPr sz="1200">
                <a:solidFill>
                  <a:schemeClr val="tx1"/>
                </a:solidFill>
                <a:latin typeface="+mn-lt"/>
                <a:ea typeface="+mn-ea"/>
              </a:defRPr>
            </a:lvl4pPr>
            <a:lvl5pPr eaLnBrk="1" fontAlgn="auto" latinLnBrk="0" hangingPunct="1">
              <a:defRPr sz="1200"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图片 10" descr="C:/Users/1V994W2/PycharmProjects/PPT_Background_Generation/pic_temp/1_pic_quater_left_down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772" name="图片 9" descr="C:/Users/1V994W2/PycharmProjects/PPT_Background_Generation/pic_temp/1_pic_quater_left_down.png"/>
          <p:cNvPicPr/>
          <p:nvPr>
            <p:custDataLst>
              <p:tags r:id="rId5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11472333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3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9931" y="952508"/>
            <a:ext cx="5283243" cy="381003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1500" b="0" u="none" strike="noStrike" kern="1200" cap="none" spc="200" normalizeH="0" baseline="0">
                <a:solidFill>
                  <a:schemeClr val="tx1"/>
                </a:solidFill>
                <a:uFillTx/>
                <a:latin typeface="+mn-lt"/>
                <a:ea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lang="zh-CN" altLang="en-US" strike="noStrike" noProof="1" dirty="0"/>
              <a:t>单击此处编辑文本</a:t>
            </a:r>
            <a:endParaRPr lang="zh-CN" altLang="en-US" strike="noStrike" noProof="1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9925" y="1406525"/>
            <a:ext cx="5283200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35751" y="952508"/>
            <a:ext cx="5283243" cy="3810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15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fontAlgn="auto"/>
            <a:r>
              <a:rPr strike="noStrike" noProof="1">
                <a:sym typeface="+mn-ea"/>
              </a:rPr>
              <a:t>单击此处编辑文本</a:t>
            </a:r>
            <a:endParaRPr strike="noStrike" noProof="1"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5751" y="1406525"/>
            <a:ext cx="5283243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单击此处编辑母版文本样式</a:t>
            </a:r>
            <a:endParaRPr strike="noStrike" noProof="1" dirty="0">
              <a:sym typeface="+mn-ea"/>
            </a:endParaRPr>
          </a:p>
          <a:p>
            <a:pPr lvl="1" fontAlgn="auto"/>
            <a:r>
              <a:rPr strike="noStrike" noProof="1" dirty="0">
                <a:sym typeface="+mn-ea"/>
              </a:rPr>
              <a:t>第二级</a:t>
            </a:r>
            <a:endParaRPr strike="noStrike" noProof="1" dirty="0">
              <a:sym typeface="+mn-ea"/>
            </a:endParaRPr>
          </a:p>
          <a:p>
            <a:pPr lvl="2" fontAlgn="auto"/>
            <a:r>
              <a:rPr strike="noStrike" noProof="1" dirty="0">
                <a:sym typeface="+mn-ea"/>
              </a:rPr>
              <a:t>第三级</a:t>
            </a:r>
            <a:endParaRPr strike="noStrike" noProof="1" dirty="0">
              <a:sym typeface="+mn-ea"/>
            </a:endParaRPr>
          </a:p>
          <a:p>
            <a:pPr lvl="3" fontAlgn="auto"/>
            <a:r>
              <a:rPr strike="noStrike" noProof="1" dirty="0">
                <a:sym typeface="+mn-ea"/>
              </a:rPr>
              <a:t>第四级</a:t>
            </a:r>
            <a:endParaRPr strike="noStrike" noProof="1" dirty="0">
              <a:sym typeface="+mn-ea"/>
            </a:endParaRPr>
          </a:p>
          <a:p>
            <a:pPr lvl="4" fontAlgn="auto"/>
            <a:r>
              <a:rPr strike="noStrike" noProof="1" dirty="0">
                <a:sym typeface="+mn-ea"/>
              </a:rPr>
              <a:t>第五级</a:t>
            </a:r>
            <a:endParaRPr strike="noStrike" noProof="1"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图片 6" descr="C:/Users/1V994W2/Documents/Tencent%20Files/574576071/FileRecv/拼装素材/年会-3/31/subject_holdright_150,0,0_0_staid_full_0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8240184" y="1235075"/>
            <a:ext cx="3647016" cy="43878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任意多边形 6"/>
          <p:cNvSpPr/>
          <p:nvPr>
            <p:custDataLst>
              <p:tags r:id="rId5"/>
            </p:custDataLst>
          </p:nvPr>
        </p:nvSpPr>
        <p:spPr>
          <a:xfrm flipH="1">
            <a:off x="0" y="0"/>
            <a:ext cx="7313084" cy="6858000"/>
          </a:xfrm>
          <a:custGeom>
            <a:avLst/>
            <a:gdLst>
              <a:gd name="connsiteX0" fmla="*/ 1714500 w 7314000"/>
              <a:gd name="connsiteY0" fmla="*/ 0 h 6858000"/>
              <a:gd name="connsiteX1" fmla="*/ 7314000 w 7314000"/>
              <a:gd name="connsiteY1" fmla="*/ 0 h 6858000"/>
              <a:gd name="connsiteX2" fmla="*/ 7314000 w 7314000"/>
              <a:gd name="connsiteY2" fmla="*/ 6858000 h 6858000"/>
              <a:gd name="connsiteX3" fmla="*/ 0 w 7314000"/>
              <a:gd name="connsiteY3" fmla="*/ 6858000 h 6858000"/>
              <a:gd name="connsiteX4" fmla="*/ 1714500 w 7314000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314000" h="6858000">
                <a:moveTo>
                  <a:pt x="1714500" y="0"/>
                </a:moveTo>
                <a:lnTo>
                  <a:pt x="7314000" y="0"/>
                </a:lnTo>
                <a:lnTo>
                  <a:pt x="7314000" y="6858000"/>
                </a:lnTo>
                <a:lnTo>
                  <a:pt x="0" y="6858000"/>
                </a:lnTo>
                <a:lnTo>
                  <a:pt x="1714500" y="0"/>
                </a:lnTo>
                <a:close/>
              </a:path>
            </a:pathLst>
          </a:cu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endParaRPr lang="zh-CN" altLang="en-US" sz="1350" strike="noStrike" noProof="1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3" y="443230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3" name="图片 8" descr="C:/Users/1V994W2/PycharmProjects/PPT_Background_Generation/pic_temp/1_pic_quater_left_down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844" name="图片 7" descr="C:/Users/1V994W2/PycharmProjects/PPT_Background_Generation/pic_temp/1_pic_quater_left_down.png"/>
          <p:cNvPicPr/>
          <p:nvPr>
            <p:custDataLst>
              <p:tags r:id="rId5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11472333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31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 dirty="0">
                <a:sym typeface="+mn-ea"/>
              </a:rPr>
              <a:t>单击此处编辑母版标题样式</a:t>
            </a:r>
            <a:endParaRPr strike="noStrike" noProof="1"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69931" y="952508"/>
            <a:ext cx="5283243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Microsoft YaHei" panose="020B0503020204020204" charset="-122"/>
                <a:ea typeface="Microsoft YaHei" panose="020B0503020204020204" charset="-122"/>
                <a:cs typeface="+mn-cs"/>
                <a:sym typeface="+mn-ea"/>
              </a:defRPr>
            </a:lvl1pPr>
            <a:lvl2pPr marL="514350" marR="0" lvl="1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857250" marR="0" lvl="2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200150" marR="0" lvl="3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1543050" marR="0" lvl="4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 fontAlgn="auto"/>
            <a:endParaRPr strike="noStrike" noProof="1"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38925" y="952508"/>
            <a:ext cx="5283243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171450" marR="0" lvl="0" indent="-1714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2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单击此处编辑母版文本样式</a:t>
            </a:r>
            <a:endParaRPr strike="noStrike" noProof="1"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9EFD9D74-47D9-4702-A33C-335B63B48DBF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FABC47A4-756D-490B-A52F-7D9E2C9FC05F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7" name="图片 7" descr="C:/Users/1V994W2/PycharmProjects/PPT_Background_Generation/pic_temp/1_pic_quater_left_down.png"/>
          <p:cNvPicPr/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0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868" name="图片 6" descr="C:/Users/1V994W2/PycharmProjects/PPT_Background_Generation/pic_temp/1_pic_quater_left_down.png"/>
          <p:cNvPicPr/>
          <p:nvPr>
            <p:custDataLst>
              <p:tags r:id="rId5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11472333" y="0"/>
            <a:ext cx="719667" cy="7604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571135" y="952508"/>
            <a:ext cx="950984" cy="5388907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18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+mj-lt"/>
                <a:ea typeface="+mj-ea"/>
                <a:cs typeface="+mj-cs"/>
                <a:sym typeface="+mn-ea"/>
              </a:defRPr>
            </a:lvl1pPr>
          </a:lstStyle>
          <a:p>
            <a:pPr lvl="0" fontAlgn="auto"/>
            <a:r>
              <a:rPr strike="noStrike" noProof="1">
                <a:sym typeface="+mn-ea"/>
              </a:rPr>
              <a:t>单击此处编辑母版标题样式</a:t>
            </a:r>
            <a:endParaRPr strike="noStrike" noProof="1"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952500"/>
            <a:ext cx="9828101" cy="5388907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+mn-lt"/>
                <a:ea typeface="+mn-ea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+mn-lt"/>
                <a:ea typeface="+mn-ea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+mn-lt"/>
                <a:ea typeface="+mn-ea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+mn-lt"/>
                <a:ea typeface="+mn-ea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+mn-lt"/>
                <a:ea typeface="+mn-ea"/>
              </a:defRPr>
            </a:lvl5pPr>
          </a:lstStyle>
          <a:p>
            <a:pPr lvl="0" fontAlgn="auto"/>
            <a:r>
              <a:rPr lang="zh-CN" altLang="en-US" strike="noStrike" noProof="1" dirty="0"/>
              <a:t>单击此处编辑母版文本样式</a:t>
            </a:r>
            <a:endParaRPr lang="zh-CN" altLang="en-US" strike="noStrike" noProof="1" dirty="0"/>
          </a:p>
          <a:p>
            <a:pPr lvl="1" fontAlgn="auto"/>
            <a:r>
              <a:rPr lang="zh-CN" altLang="en-US" strike="noStrike" noProof="1" dirty="0"/>
              <a:t>第二级</a:t>
            </a:r>
            <a:endParaRPr lang="zh-CN" altLang="en-US" strike="noStrike" noProof="1" dirty="0"/>
          </a:p>
          <a:p>
            <a:pPr lvl="2" fontAlgn="auto"/>
            <a:r>
              <a:rPr lang="zh-CN" altLang="en-US" strike="noStrike" noProof="1" dirty="0"/>
              <a:t>第三级</a:t>
            </a:r>
            <a:endParaRPr lang="zh-CN" altLang="en-US" strike="noStrike" noProof="1" dirty="0"/>
          </a:p>
          <a:p>
            <a:pPr lvl="3" fontAlgn="auto"/>
            <a:r>
              <a:rPr lang="zh-CN" altLang="en-US" strike="noStrike" noProof="1" dirty="0"/>
              <a:t>第四级</a:t>
            </a:r>
            <a:endParaRPr lang="zh-CN" altLang="en-US" strike="noStrike" noProof="1" dirty="0"/>
          </a:p>
          <a:p>
            <a:pPr lvl="4" fontAlgn="auto"/>
            <a:r>
              <a:rPr lang="zh-CN" altLang="en-US" strike="noStrike" noProof="1" dirty="0"/>
              <a:t>第五级</a:t>
            </a:r>
            <a:endParaRPr lang="zh-CN" altLang="en-US" strike="noStrike" noProof="1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>
              <a:defRPr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4" Type="http://schemas.openxmlformats.org/officeDocument/2006/relationships/theme" Target="../theme/theme1.xml"/><Relationship Id="rId23" Type="http://schemas.openxmlformats.org/officeDocument/2006/relationships/tags" Target="../tags/tag98.xml"/><Relationship Id="rId22" Type="http://schemas.openxmlformats.org/officeDocument/2006/relationships/tags" Target="../tags/tag97.xml"/><Relationship Id="rId21" Type="http://schemas.openxmlformats.org/officeDocument/2006/relationships/tags" Target="../tags/tag96.xml"/><Relationship Id="rId20" Type="http://schemas.openxmlformats.org/officeDocument/2006/relationships/tags" Target="../tags/tag95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94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0" Type="http://schemas.openxmlformats.org/officeDocument/2006/relationships/theme" Target="../theme/theme2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219.xml"/><Relationship Id="rId18" Type="http://schemas.openxmlformats.org/officeDocument/2006/relationships/tags" Target="../tags/tag218.xml"/><Relationship Id="rId17" Type="http://schemas.openxmlformats.org/officeDocument/2006/relationships/tags" Target="../tags/tag217.xml"/><Relationship Id="rId16" Type="http://schemas.openxmlformats.org/officeDocument/2006/relationships/tags" Target="../tags/tag216.xml"/><Relationship Id="rId15" Type="http://schemas.openxmlformats.org/officeDocument/2006/relationships/tags" Target="../tags/tag215.xml"/><Relationship Id="rId14" Type="http://schemas.openxmlformats.org/officeDocument/2006/relationships/tags" Target="../tags/tag214.xml"/><Relationship Id="rId13" Type="http://schemas.openxmlformats.org/officeDocument/2006/relationships/tags" Target="../tags/tag213.xml"/><Relationship Id="rId12" Type="http://schemas.openxmlformats.org/officeDocument/2006/relationships/tags" Target="../tags/tag212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8867" y="442913"/>
            <a:ext cx="10854267" cy="442912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170" tIns="46990" rIns="90170" bIns="46990" anchor="ctr" anchorCtr="0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2"/>
          <p:cNvSpPr>
            <a:spLocks noGrp="1"/>
          </p:cNvSpPr>
          <p:nvPr>
            <p:ph type="body"/>
            <p:custDataLst>
              <p:tags r:id="rId20"/>
            </p:custDataLst>
          </p:nvPr>
        </p:nvSpPr>
        <p:spPr>
          <a:xfrm>
            <a:off x="668867" y="962025"/>
            <a:ext cx="10854267" cy="538797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0170" tIns="46990" rIns="90170" bIns="46990" anchor="t" anchorCtr="0"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80533" y="6350000"/>
            <a:ext cx="2698751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fontAlgn="base"/>
            <a:fld id="{760FBDFE-C587-4B4C-A407-44438C67B59E}" type="datetimeFigureOut">
              <a:rPr lang="zh-CN" altLang="en-US" strike="noStrike" noProof="1" smtClean="0">
                <a:cs typeface="+mn-cs"/>
              </a:rPr>
            </a:fld>
            <a:endParaRPr lang="zh-CN" altLang="en-US" strike="noStrike" noProof="1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917" y="6350000"/>
            <a:ext cx="39581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fontAlgn="base"/>
            <a:endParaRPr lang="zh-CN" altLang="en-US" strike="noStrike" noProof="1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50000"/>
            <a:ext cx="2700867" cy="31591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fontAlgn="base"/>
            <a:fld id="{49AE70B2-8BF9-45C0-BB95-33D1B9D3A854}" type="slidenum">
              <a:rPr lang="zh-CN" altLang="en-US" strike="noStrike" noProof="1" smtClean="0">
                <a:cs typeface="+mn-cs"/>
              </a:rPr>
            </a:fld>
            <a:endParaRPr lang="zh-CN" altLang="en-US" strike="noStrike" noProof="1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hf sldNum="0" hdr="0" ftr="0" dt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1800" b="1" u="none" strike="noStrike" kern="1200" cap="none" spc="200" normalizeH="0">
          <a:solidFill>
            <a:schemeClr val="tx1"/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207135" algn="l"/>
        </a:tabLst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200" u="none" strike="noStrike" kern="1200" cap="none" spc="150" normalizeH="0" baseline="0">
          <a:solidFill>
            <a:schemeClr val="tx1"/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>
            <p:custDataLst>
              <p:tags r:id="rId12"/>
            </p:custDataLst>
          </p:nvPr>
        </p:nvSpPr>
        <p:spPr>
          <a:xfrm>
            <a:off x="4158" y="6498000"/>
            <a:ext cx="12187842" cy="360000"/>
          </a:xfrm>
          <a:prstGeom prst="rect">
            <a:avLst/>
          </a:prstGeom>
          <a:gradFill flip="none" rotWithShape="1">
            <a:gsLst>
              <a:gs pos="100000">
                <a:schemeClr val="bg2">
                  <a:alpha val="0"/>
                </a:schemeClr>
              </a:gs>
              <a:gs pos="20000">
                <a:schemeClr val="bg2">
                  <a:lumMod val="90000"/>
                </a:schemeClr>
              </a:gs>
            </a:gsLst>
            <a:lin ang="10800000" scaled="1"/>
            <a:tileRect/>
          </a:gradFill>
          <a:ln>
            <a:noFill/>
          </a:ln>
          <a:effectLst/>
        </p:spPr>
        <p:txBody>
          <a:bodyPr wrap="square" anchor="ctr" anchorCtr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/>
            <a:endParaRPr lang="zh-CN" altLang="en-US" sz="1200">
              <a:solidFill>
                <a:srgbClr val="102940"/>
              </a:solidFill>
            </a:endParaRPr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b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</a:fld>
            <a:endParaRPr lang="zh-CN" altLang="en-US"/>
          </a:p>
        </p:txBody>
      </p:sp>
      <p:sp>
        <p:nvSpPr>
          <p:cNvPr id="8" name="任意多边形: 形状 7"/>
          <p:cNvSpPr/>
          <p:nvPr userDrawn="1">
            <p:custDataLst>
              <p:tags r:id="rId18"/>
            </p:custDataLst>
          </p:nvPr>
        </p:nvSpPr>
        <p:spPr>
          <a:xfrm>
            <a:off x="0" y="0"/>
            <a:ext cx="990600" cy="800172"/>
          </a:xfrm>
          <a:custGeom>
            <a:avLst/>
            <a:gdLst>
              <a:gd name="connsiteX0" fmla="*/ 1132267 w 1718127"/>
              <a:gd name="connsiteY0" fmla="*/ 0 h 1387843"/>
              <a:gd name="connsiteX1" fmla="*/ 1718127 w 1718127"/>
              <a:gd name="connsiteY1" fmla="*/ 0 h 1387843"/>
              <a:gd name="connsiteX2" fmla="*/ 1703342 w 1718127"/>
              <a:gd name="connsiteY2" fmla="*/ 96877 h 1387843"/>
              <a:gd name="connsiteX3" fmla="*/ 119381 w 1718127"/>
              <a:gd name="connsiteY3" fmla="*/ 1387843 h 1387843"/>
              <a:gd name="connsiteX4" fmla="*/ 0 w 1718127"/>
              <a:gd name="connsiteY4" fmla="*/ 1381815 h 1387843"/>
              <a:gd name="connsiteX5" fmla="*/ 0 w 1718127"/>
              <a:gd name="connsiteY5" fmla="*/ 802689 h 1387843"/>
              <a:gd name="connsiteX6" fmla="*/ 13147 w 1718127"/>
              <a:gd name="connsiteY6" fmla="*/ 804696 h 1387843"/>
              <a:gd name="connsiteX7" fmla="*/ 119381 w 1718127"/>
              <a:gd name="connsiteY7" fmla="*/ 810060 h 1387843"/>
              <a:gd name="connsiteX8" fmla="*/ 1111694 w 1718127"/>
              <a:gd name="connsiteY8" fmla="*/ 80008 h 13878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718127" h="1387843">
                <a:moveTo>
                  <a:pt x="1132267" y="0"/>
                </a:moveTo>
                <a:lnTo>
                  <a:pt x="1718127" y="0"/>
                </a:lnTo>
                <a:lnTo>
                  <a:pt x="1703342" y="96877"/>
                </a:lnTo>
                <a:cubicBezTo>
                  <a:pt x="1552581" y="833630"/>
                  <a:pt x="900703" y="1387843"/>
                  <a:pt x="119381" y="1387843"/>
                </a:cubicBezTo>
                <a:lnTo>
                  <a:pt x="0" y="1381815"/>
                </a:lnTo>
                <a:lnTo>
                  <a:pt x="0" y="802689"/>
                </a:lnTo>
                <a:lnTo>
                  <a:pt x="13147" y="804696"/>
                </a:lnTo>
                <a:cubicBezTo>
                  <a:pt x="48076" y="808243"/>
                  <a:pt x="83516" y="810060"/>
                  <a:pt x="119381" y="810060"/>
                </a:cubicBezTo>
                <a:cubicBezTo>
                  <a:pt x="585624" y="810060"/>
                  <a:pt x="980142" y="502963"/>
                  <a:pt x="1111694" y="80008"/>
                </a:cubicBezTo>
                <a:close/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fontAlgn="auto"/>
            <a:endParaRPr lang="zh-CN" altLang="en-US" sz="1800" dirty="0">
              <a:solidFill>
                <a:schemeClr val="bg2">
                  <a:lumMod val="90000"/>
                </a:schemeClr>
              </a:solidFill>
            </a:endParaRPr>
          </a:p>
        </p:txBody>
      </p:sp>
      <p:sp>
        <p:nvSpPr>
          <p:cNvPr id="7" name="KSO_TEMPLATE" hidden="1"/>
          <p:cNvSpPr/>
          <p:nvPr userDrawn="1">
            <p:custDataLst>
              <p:tags r:id="rId19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 fontAlgn="auto"/>
            <a:endParaRPr lang="zh-CN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26.xml"/><Relationship Id="rId5" Type="http://schemas.openxmlformats.org/officeDocument/2006/relationships/tags" Target="../tags/tag223.xml"/><Relationship Id="rId4" Type="http://schemas.openxmlformats.org/officeDocument/2006/relationships/image" Target="../media/image12.png"/><Relationship Id="rId3" Type="http://schemas.openxmlformats.org/officeDocument/2006/relationships/tags" Target="../tags/tag222.xml"/><Relationship Id="rId2" Type="http://schemas.openxmlformats.org/officeDocument/2006/relationships/tags" Target="../tags/tag221.xml"/><Relationship Id="rId1" Type="http://schemas.openxmlformats.org/officeDocument/2006/relationships/tags" Target="../tags/tag220.xml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6.xml"/><Relationship Id="rId3" Type="http://schemas.openxmlformats.org/officeDocument/2006/relationships/tags" Target="../tags/tag225.xml"/><Relationship Id="rId2" Type="http://schemas.openxmlformats.org/officeDocument/2006/relationships/image" Target="../media/image13.png"/><Relationship Id="rId1" Type="http://schemas.openxmlformats.org/officeDocument/2006/relationships/tags" Target="../tags/tag22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6.xml"/><Relationship Id="rId3" Type="http://schemas.openxmlformats.org/officeDocument/2006/relationships/tags" Target="../tags/tag228.xml"/><Relationship Id="rId2" Type="http://schemas.openxmlformats.org/officeDocument/2006/relationships/tags" Target="../tags/tag227.xml"/><Relationship Id="rId1" Type="http://schemas.openxmlformats.org/officeDocument/2006/relationships/tags" Target="../tags/tag226.xml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6.xml"/><Relationship Id="rId3" Type="http://schemas.openxmlformats.org/officeDocument/2006/relationships/tags" Target="../tags/tag230.xml"/><Relationship Id="rId2" Type="http://schemas.openxmlformats.org/officeDocument/2006/relationships/image" Target="../media/image14.png"/><Relationship Id="rId1" Type="http://schemas.openxmlformats.org/officeDocument/2006/relationships/tags" Target="../tags/tag229.xml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6.xml"/><Relationship Id="rId2" Type="http://schemas.openxmlformats.org/officeDocument/2006/relationships/tags" Target="../tags/tag232.xml"/><Relationship Id="rId1" Type="http://schemas.openxmlformats.org/officeDocument/2006/relationships/tags" Target="../tags/tag231.xml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6.xml"/><Relationship Id="rId2" Type="http://schemas.openxmlformats.org/officeDocument/2006/relationships/tags" Target="../tags/tag234.xml"/><Relationship Id="rId1" Type="http://schemas.openxmlformats.org/officeDocument/2006/relationships/tags" Target="../tags/tag233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6.xml"/><Relationship Id="rId2" Type="http://schemas.openxmlformats.org/officeDocument/2006/relationships/tags" Target="../tags/tag236.xml"/><Relationship Id="rId1" Type="http://schemas.openxmlformats.org/officeDocument/2006/relationships/tags" Target="../tags/tag2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78181" name="文本框 3"/>
          <p:cNvSpPr txBox="1"/>
          <p:nvPr>
            <p:custDataLst>
              <p:tags r:id="rId1"/>
            </p:custDataLst>
          </p:nvPr>
        </p:nvSpPr>
        <p:spPr>
          <a:xfrm>
            <a:off x="0" y="173355"/>
            <a:ext cx="12192635" cy="124333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p>
            <a:pPr algn="ctr"/>
            <a:r>
              <a:rPr lang="zh-CN" altLang="en-US" sz="4800" b="1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稱罪人為義的上帝</a:t>
            </a:r>
            <a:endParaRPr lang="zh-CN" altLang="en-US" sz="4800" b="1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algn="ctr"/>
            <a:r>
              <a:rPr lang="en-US" altLang="zh-CN" sz="3200" b="1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The God Who Justifies the Ungodly</a:t>
            </a:r>
            <a:endParaRPr lang="en-US" altLang="zh-CN" sz="3200" b="1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178182" name="文本框 4"/>
          <p:cNvSpPr txBox="1"/>
          <p:nvPr>
            <p:custDataLst>
              <p:tags r:id="rId2"/>
            </p:custDataLst>
          </p:nvPr>
        </p:nvSpPr>
        <p:spPr>
          <a:xfrm>
            <a:off x="0" y="1447800"/>
            <a:ext cx="12204065" cy="4730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p>
            <a:pPr algn="ctr"/>
            <a:r>
              <a:rPr lang="zh-CN" altLang="en-US" sz="3200" b="1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  <a:sym typeface="Microsoft YaHei" panose="020B0503020204020204" charset="-122"/>
              </a:rPr>
              <a:t>羅馬書 </a:t>
            </a:r>
            <a:r>
              <a:rPr lang="en-US" altLang="zh-CN" sz="3200" b="1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  <a:sym typeface="Microsoft YaHei" panose="020B0503020204020204" charset="-122"/>
              </a:rPr>
              <a:t>Rom. </a:t>
            </a:r>
            <a:r>
              <a:rPr lang="zh-CN" altLang="en-US" sz="3200" b="1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  <a:sym typeface="Microsoft YaHei" panose="020B0503020204020204" charset="-122"/>
              </a:rPr>
              <a:t>4:1–25</a:t>
            </a:r>
            <a:endParaRPr lang="en-US" altLang="zh-CN" sz="3200" b="1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Microsoft YaHei" panose="020B0503020204020204" charset="-122"/>
            </a:endParaRPr>
          </a:p>
        </p:txBody>
      </p:sp>
      <p:sp>
        <p:nvSpPr>
          <p:cNvPr id="178183" name="文本框 5"/>
          <p:cNvSpPr txBox="1"/>
          <p:nvPr>
            <p:custDataLst>
              <p:tags r:id="rId3"/>
            </p:custDataLst>
          </p:nvPr>
        </p:nvSpPr>
        <p:spPr>
          <a:xfrm>
            <a:off x="1539240" y="6329045"/>
            <a:ext cx="9114790" cy="4730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rmAutofit lnSpcReduction="20000"/>
          </a:bodyPr>
          <a:p>
            <a:pPr algn="ctr"/>
            <a:r>
              <a:rPr lang="zh-CN" altLang="en-US" sz="2400" b="1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萊城華人基督教會主日崇拜</a:t>
            </a:r>
            <a:r>
              <a:rPr lang="en-US" altLang="zh-CN" sz="2400" b="1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Sunday Service at LCCC</a:t>
            </a:r>
            <a:endParaRPr lang="en-US" altLang="zh-CN" sz="2400" b="1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5" y="2071370"/>
            <a:ext cx="12191365" cy="417068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3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785" y="67945"/>
            <a:ext cx="12008485" cy="4276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marL="114300" indent="-1143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9pPr>
          </a:lstStyle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引言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introduction: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外邦人犯罪，猶太人也犯罪；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不認識律法的人犯罪，熟悉律法的人也犯罪。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世人都犯了罪，虧缺了神的榮耀。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8420" y="4933315"/>
            <a:ext cx="12113895" cy="176974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Times New Roman" panose="02020603050405020304" pitchFamily="2" charset="0"/>
                <a:sym typeface="+mn-ea"/>
              </a:rPr>
              <a:t>一個有罪的人究竟怎樣才能在</a:t>
            </a:r>
            <a:endParaRPr kumimoji="1" lang="zh-CN" altLang="en-US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Times New Roman" panose="02020603050405020304" pitchFamily="2" charset="0"/>
              <a:sym typeface="+mn-ea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Times New Roman" panose="02020603050405020304" pitchFamily="2" charset="0"/>
                <a:sym typeface="+mn-ea"/>
              </a:rPr>
              <a:t>聖潔、公義的上帝面前被稱為義？</a:t>
            </a:r>
            <a:endParaRPr kumimoji="1" lang="zh-CN" altLang="en-US" sz="3200" b="1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Times New Roman" panose="02020603050405020304" pitchFamily="2" charset="0"/>
              <a:sym typeface="+mn-ea"/>
            </a:endParaRPr>
          </a:p>
        </p:txBody>
      </p:sp>
      <p:sp>
        <p:nvSpPr>
          <p:cNvPr id="4" name="下箭头 3"/>
          <p:cNvSpPr/>
          <p:nvPr/>
        </p:nvSpPr>
        <p:spPr>
          <a:xfrm>
            <a:off x="5791200" y="1600200"/>
            <a:ext cx="228600" cy="457200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下箭头 4"/>
          <p:cNvSpPr/>
          <p:nvPr/>
        </p:nvSpPr>
        <p:spPr>
          <a:xfrm>
            <a:off x="5791200" y="2573655"/>
            <a:ext cx="228600" cy="457200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下箭头 5"/>
          <p:cNvSpPr/>
          <p:nvPr/>
        </p:nvSpPr>
        <p:spPr>
          <a:xfrm>
            <a:off x="5410200" y="3733800"/>
            <a:ext cx="228600" cy="457200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下箭头 6"/>
          <p:cNvSpPr/>
          <p:nvPr/>
        </p:nvSpPr>
        <p:spPr>
          <a:xfrm>
            <a:off x="6324600" y="3733800"/>
            <a:ext cx="228600" cy="457200"/>
          </a:xfrm>
          <a:prstGeom prst="downArrow">
            <a:avLst/>
          </a:prstGeom>
          <a:solidFill>
            <a:schemeClr val="accent5"/>
          </a:soli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4648200"/>
            <a:ext cx="1495425" cy="192405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3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785" y="67945"/>
            <a:ext cx="12008485" cy="673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marL="114300" indent="-1143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9pPr>
          </a:lstStyle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大綱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Outline: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一 上帝如何稱罪人為義？（4:1–17）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How Does God Justify the Ungodly?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A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不是因行為（4:1–8）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Not by Works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B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不是因割禮（4:9–12）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Not by Circumcision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C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不是因律法（4:13–17）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Not by the Law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二 上帝稱何人為義？（4:18–25）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Whom Does God Justify?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A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因信稱義的亞伯拉罕（4:18–22）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Abraham Justified by Faith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B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因信稱義的我們（4:23–25）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We Also Are Justified by Faith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sp>
        <p:nvSpPr>
          <p:cNvPr id="178181" name="文本框 3"/>
          <p:cNvSpPr txBox="1"/>
          <p:nvPr>
            <p:custDataLst>
              <p:tags r:id="rId2"/>
            </p:custDataLst>
          </p:nvPr>
        </p:nvSpPr>
        <p:spPr>
          <a:xfrm>
            <a:off x="-635" y="173355"/>
            <a:ext cx="12193270" cy="74231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p>
            <a:pPr algn="ctr"/>
            <a:r>
              <a:rPr lang="zh-CN" altLang="en-US" sz="3600" b="1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稱罪人為義的上帝</a:t>
            </a:r>
            <a:endParaRPr lang="zh-CN" altLang="en-US" sz="3600" b="1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algn="ctr"/>
            <a:r>
              <a:rPr lang="en-US" altLang="zh-CN" sz="2000" b="1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The God Who Justifies the Ungodly</a:t>
            </a:r>
            <a:endParaRPr lang="en-US" altLang="zh-CN" sz="2000" b="1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3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785" y="67945"/>
            <a:ext cx="12008485" cy="673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marL="114300" indent="-1143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9pPr>
          </a:lstStyle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一 上帝如何稱罪人為義？（4:1–17）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How Does God Justify the Ungodly?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A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不是因行為（4:1–8）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Not by Works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B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不是因割禮（4:9–12）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Not by Circumcision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C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不是因律法（4:13–17）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Not by the Law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1. 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回到聖經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2. 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為什麼是亞伯拉罕？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3. 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罪人（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    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KaiTi" panose="02010609060101010101" charset="-122"/>
                <a:cs typeface="Times New Roman" panose="02020603050405020304" pitchFamily="2" charset="0"/>
              </a:rPr>
              <a:t>aseb</a:t>
            </a:r>
            <a:r>
              <a:rPr kumimoji="1" lang="en-US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KaiTi" panose="02010609060101010101" charset="-122"/>
                <a:cs typeface="Times New Roman" panose="02020603050405020304" pitchFamily="2" charset="0"/>
              </a:rPr>
              <a:t>ē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KaiTi" panose="02010609060101010101" charset="-122"/>
                <a:cs typeface="Times New Roman" panose="02020603050405020304" pitchFamily="2" charset="0"/>
              </a:rPr>
              <a:t>），不敬畏上帝、與上帝為敵的人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KaiTi" panose="02010609060101010101" charset="-122"/>
              <a:cs typeface="Times New Roman" panose="02020603050405020304" pitchFamily="2" charset="0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KaiTi" panose="02010609060101010101" charset="-122"/>
              <a:cs typeface="Times New Roman" panose="02020603050405020304" pitchFamily="2" charset="0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KaiTi" panose="02010609060101010101" charset="-122"/>
                <a:cs typeface="Times New Roman" panose="02020603050405020304" pitchFamily="2" charset="0"/>
              </a:rPr>
              <a:t>箴言17:15「定惡人為義的，定義人為惡的，都為耶和華所憎惡。」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KaiTi" panose="02010609060101010101" charset="-122"/>
              <a:cs typeface="Times New Roman" panose="02020603050405020304" pitchFamily="2" charset="0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KaiTi" panose="02010609060101010101" charset="-122"/>
              <a:cs typeface="Times New Roman" panose="02020603050405020304" pitchFamily="2" charset="0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KaiTi" panose="02010609060101010101" charset="-122"/>
                <a:cs typeface="Times New Roman" panose="02020603050405020304" pitchFamily="2" charset="0"/>
              </a:rPr>
              <a:t>一位公義的法官，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KaiTi" panose="02010609060101010101" charset="-122"/>
              <a:cs typeface="Times New Roman" panose="02020603050405020304" pitchFamily="2" charset="0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KaiTi" panose="02010609060101010101" charset="-122"/>
                <a:cs typeface="Times New Roman" panose="02020603050405020304" pitchFamily="2" charset="0"/>
              </a:rPr>
              <a:t>怎麼可以明知一個人有罪，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KaiTi" panose="02010609060101010101" charset="-122"/>
              <a:cs typeface="Times New Roman" panose="02020603050405020304" pitchFamily="2" charset="0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KaiTi" panose="02010609060101010101" charset="-122"/>
                <a:cs typeface="Times New Roman" panose="02020603050405020304" pitchFamily="2" charset="0"/>
              </a:rPr>
              <a:t>卻宣判他無罪？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KaiTi" panose="02010609060101010101" charset="-122"/>
              <a:cs typeface="Times New Roman" panose="02020603050405020304" pitchFamily="2" charset="0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0435" y="3200400"/>
            <a:ext cx="716280" cy="3524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3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785" y="67945"/>
            <a:ext cx="12008485" cy="673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marL="114300" indent="-1143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9pPr>
          </a:lstStyle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一 上帝如何稱罪人為義？（4:1–17）</a:t>
            </a:r>
            <a:r>
              <a:rPr kumimoji="1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How Does God Justify the Ungodly?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A不是因行為（4:1–8） </a:t>
            </a: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Not by Works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B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不是因割禮（4:9–12）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Not by Circumcision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C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不是因律法（4:13–17）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Not by the Law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亞伯拉罕是在甚麼時候被算為義的？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福音不是一個民族的特權，而是上帝賜給一切相信之人的恩典。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摩西律法是什麼時候頒布的？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福音是上帝在恩典中臨到那些罪人，使他們因信得稱為義。</a:t>
            </a: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3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785" y="67945"/>
            <a:ext cx="12008485" cy="6733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 lnSpcReduction="10000"/>
          </a:bodyPr>
          <a:lstStyle>
            <a:lvl1pPr marL="114300" indent="-1143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9pPr>
          </a:lstStyle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二 上帝稱何人為義？（4:18–25）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Whom Does God Justify?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A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因信稱義的亞伯拉罕（4:18–22）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Abraham Justified by Faith</a:t>
            </a: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 </a:t>
            </a:r>
            <a:endParaRPr kumimoji="1" lang="en-US" altLang="zh-CN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en-US" altLang="zh-CN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B</a:t>
            </a: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因信稱義的我們（4:23–25） </a:t>
            </a:r>
            <a:r>
              <a:rPr kumimoji="1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We Also Are Justified by Faith</a:t>
            </a: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真正的信心，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是在看清人的無能之後，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卻依然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相信上帝的應許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。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保羅所說的信心，有清楚的內容：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相信上帝藉著耶穌基督的死與復活，完成了拯救罪人的工作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。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真正的信心，不是告訴上帝：「你看我做得多好」；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真正的信心乃是說：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「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主啊，我一無所有，只有耶穌基督。</a:t>
            </a:r>
            <a:r>
              <a:rPr kumimoji="1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」</a:t>
            </a: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3" name="Text Box 3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57785" y="67945"/>
            <a:ext cx="12008485" cy="663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>
            <a:lvl1pPr marL="114300" indent="-11430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Times New Roman" panose="02020603050405020304" pitchFamily="2" charset="0"/>
                <a:ea typeface="SimSun" panose="02010600030101010101" pitchFamily="2" charset="-122"/>
              </a:defRPr>
            </a:lvl9pPr>
          </a:lstStyle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KaiTi" panose="02010609060101010101" charset="-122"/>
                <a:ea typeface="KaiTi" panose="02010609060101010101" charset="-122"/>
                <a:cs typeface="KaiTi" panose="02010609060101010101" charset="-122"/>
              </a:rPr>
              <a:t>結語</a:t>
            </a:r>
            <a:endParaRPr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  <a:sym typeface="+mn-ea"/>
              </a:rPr>
              <a:t>第一，上帝如何稱罪人為義？</a:t>
            </a:r>
            <a:endParaRPr lang="zh-CN" altLang="en-US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  <a:sym typeface="+mn-ea"/>
              </a:rPr>
              <a:t>不是因行為，不是因割禮，也不是因律法，</a:t>
            </a:r>
            <a:endParaRPr lang="zh-CN" altLang="en-US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  <a:sym typeface="+mn-ea"/>
              </a:rPr>
              <a:t>乃是本乎信，因此就屬乎恩。</a:t>
            </a:r>
            <a:endParaRPr lang="zh-CN" altLang="en-US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  <a:sym typeface="+mn-ea"/>
              </a:rPr>
              <a:t>第二，上帝稱何人為義？</a:t>
            </a:r>
            <a:endParaRPr lang="zh-CN" altLang="en-US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>
                <a:solidFill>
                  <a:schemeClr val="tx1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  <a:sym typeface="+mn-ea"/>
              </a:rPr>
              <a:t>單單信靠耶穌基督死而復活的人。</a:t>
            </a:r>
            <a:endParaRPr lang="zh-CN" altLang="en-US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b="1">
                <a:solidFill>
                  <a:srgbClr val="FF0000"/>
                </a:solidFill>
                <a:latin typeface="KaiTi" panose="02010609060101010101" charset="-122"/>
                <a:ea typeface="KaiTi" panose="02010609060101010101" charset="-122"/>
                <a:cs typeface="KaiTi" panose="02010609060101010101" charset="-122"/>
                <a:sym typeface="+mn-ea"/>
              </a:rPr>
              <a:t>祂的救恩永不改變</a:t>
            </a:r>
            <a:endParaRPr lang="zh-CN" altLang="en-US" b="1">
              <a:solidFill>
                <a:srgbClr val="FF0000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>
              <a:solidFill>
                <a:schemeClr val="tx1"/>
              </a:solidFill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  <a:p>
            <a:pPr marL="114300" marR="0" lvl="0" indent="-11430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KaiTi" panose="02010609060101010101" charset="-122"/>
              <a:ea typeface="KaiTi" panose="02010609060101010101" charset="-122"/>
              <a:cs typeface="KaiTi" panose="02010609060101010101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9"/>
  <p:tag name="KSO_WM_UNIT_LAYERLEVEL" val="1"/>
  <p:tag name="KSO_WM_TAG_VERSION" val="3.0"/>
  <p:tag name="KSO_WM_BEAUTIFY_FLAG" val="#wm#"/>
  <p:tag name="KSO_WM_UNIT_TYPE" val="i"/>
  <p:tag name="KSO_WM_UNIT_INDEX" val="9"/>
</p:tagLst>
</file>

<file path=ppt/tags/tag101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*i*10"/>
  <p:tag name="KSO_WM_UNIT_LAYERLEVEL" val="1"/>
  <p:tag name="KSO_WM_TAG_VERSION" val="3.0"/>
  <p:tag name="KSO_WM_UNIT_TYPE" val="i"/>
  <p:tag name="KSO_WM_UNIT_INDEX" val="10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1"/>
  <p:tag name="KSO_WM_UNIT_LAYERLEVEL" val="1"/>
  <p:tag name="KSO_WM_TAG_VERSION" val="3.0"/>
  <p:tag name="KSO_WM_BEAUTIFY_FLAG" val="#wm#"/>
  <p:tag name="KSO_WM_UNIT_TYPE" val="i"/>
  <p:tag name="KSO_WM_UNIT_INDEX" val="1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2"/>
  <p:tag name="KSO_WM_UNIT_LAYERLEVEL" val="1"/>
  <p:tag name="KSO_WM_TAG_VERSION" val="3.0"/>
  <p:tag name="KSO_WM_BEAUTIFY_FLAG" val="#wm#"/>
  <p:tag name="KSO_WM_UNIT_TYPE" val="i"/>
  <p:tag name="KSO_WM_UNIT_INDEX" val="1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3"/>
  <p:tag name="KSO_WM_UNIT_LAYERLEVEL" val="1"/>
  <p:tag name="KSO_WM_TAG_VERSION" val="3.0"/>
  <p:tag name="KSO_WM_BEAUTIFY_FLAG" val="#wm#"/>
  <p:tag name="KSO_WM_UNIT_TYPE" val="i"/>
  <p:tag name="KSO_WM_UNIT_INDEX" val="13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4"/>
  <p:tag name="KSO_WM_UNIT_LAYERLEVEL" val="1"/>
  <p:tag name="KSO_WM_TAG_VERSION" val="3.0"/>
  <p:tag name="KSO_WM_BEAUTIFY_FLAG" val="#wm#"/>
  <p:tag name="KSO_WM_UNIT_TYPE" val="i"/>
  <p:tag name="KSO_WM_UNIT_INDEX" val="14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4"/>
  <p:tag name="KSO_WM_UNIT_LAYERLEVEL" val="1"/>
  <p:tag name="KSO_WM_TAG_VERSION" val="3.0"/>
  <p:tag name="KSO_WM_BEAUTIFY_FLAG" val="#wm#"/>
  <p:tag name="KSO_WM_UNIT_TYPE" val="i"/>
  <p:tag name="KSO_WM_UNIT_INDEX" val="14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5"/>
  <p:tag name="KSO_WM_UNIT_LAYERLEVEL" val="1"/>
  <p:tag name="KSO_WM_TAG_VERSION" val="3.0"/>
  <p:tag name="KSO_WM_BEAUTIFY_FLAG" val="#wm#"/>
  <p:tag name="KSO_WM_UNIT_TYPE" val="i"/>
  <p:tag name="KSO_WM_UNIT_INDEX" val="15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6"/>
  <p:tag name="KSO_WM_UNIT_LAYERLEVEL" val="1"/>
  <p:tag name="KSO_WM_TAG_VERSION" val="3.0"/>
  <p:tag name="KSO_WM_BEAUTIFY_FLAG" val="#wm#"/>
  <p:tag name="KSO_WM_UNIT_TYPE" val="i"/>
  <p:tag name="KSO_WM_UNIT_INDEX" val="16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5"/>
  <p:tag name="KSO_WM_UNIT_LAYERLEVEL" val="1"/>
  <p:tag name="KSO_WM_TAG_VERSION" val="3.0"/>
  <p:tag name="KSO_WM_BEAUTIFY_FLAG" val="#wm#"/>
  <p:tag name="KSO_WM_UNIT_TYPE" val="i"/>
  <p:tag name="KSO_WM_UNIT_INDEX" val="15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6"/>
  <p:tag name="KSO_WM_UNIT_LAYERLEVEL" val="1"/>
  <p:tag name="KSO_WM_TAG_VERSION" val="3.0"/>
  <p:tag name="KSO_WM_BEAUTIFY_FLAG" val="#wm#"/>
  <p:tag name="KSO_WM_UNIT_TYPE" val="i"/>
  <p:tag name="KSO_WM_UNIT_INDEX" val="16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7"/>
  <p:tag name="KSO_WM_UNIT_LAYERLEVEL" val="1"/>
  <p:tag name="KSO_WM_TAG_VERSION" val="3.0"/>
  <p:tag name="KSO_WM_BEAUTIFY_FLAG" val="#wm#"/>
  <p:tag name="KSO_WM_UNIT_TYPE" val="i"/>
  <p:tag name="KSO_WM_UNIT_INDEX" val="17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8"/>
  <p:tag name="KSO_WM_UNIT_LAYERLEVEL" val="1"/>
  <p:tag name="KSO_WM_TAG_VERSION" val="3.0"/>
  <p:tag name="KSO_WM_BEAUTIFY_FLAG" val="#wm#"/>
  <p:tag name="KSO_WM_UNIT_TYPE" val="i"/>
  <p:tag name="KSO_WM_UNIT_INDEX" val="18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7"/>
  <p:tag name="KSO_WM_UNIT_LAYERLEVEL" val="1"/>
  <p:tag name="KSO_WM_TAG_VERSION" val="3.0"/>
  <p:tag name="KSO_WM_BEAUTIFY_FLAG" val="#wm#"/>
  <p:tag name="KSO_WM_UNIT_TYPE" val="i"/>
  <p:tag name="KSO_WM_UNIT_INDEX" val="7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0"/>
  <p:tag name="KSO_WM_UNIT_LAYERLEVEL" val="1"/>
  <p:tag name="KSO_WM_TAG_VERSION" val="3.0"/>
  <p:tag name="KSO_WM_BEAUTIFY_FLAG" val="#wm#"/>
  <p:tag name="KSO_WM_UNIT_TYPE" val="i"/>
  <p:tag name="KSO_WM_UNIT_INDEX" val="10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1"/>
  <p:tag name="KSO_WM_UNIT_LAYERLEVEL" val="1"/>
  <p:tag name="KSO_WM_TAG_VERSION" val="3.0"/>
  <p:tag name="KSO_WM_BEAUTIFY_FLAG" val="#wm#"/>
  <p:tag name="KSO_WM_UNIT_TYPE" val="i"/>
  <p:tag name="KSO_WM_UNIT_INDEX" val="1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9"/>
  <p:tag name="KSO_WM_UNIT_LAYERLEVEL" val="1"/>
  <p:tag name="KSO_WM_TAG_VERSION" val="3.0"/>
  <p:tag name="KSO_WM_BEAUTIFY_FLAG" val="#wm#"/>
  <p:tag name="KSO_WM_UNIT_TYPE" val="i"/>
  <p:tag name="KSO_WM_UNIT_INDEX" val="19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5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5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5"/>
  <p:tag name="KSO_WM_UNIT_LAYERLEVEL" val="1"/>
  <p:tag name="KSO_WM_TAG_VERSION" val="3.0"/>
  <p:tag name="KSO_WM_BEAUTIFY_FLAG" val="#wm#"/>
  <p:tag name="KSO_WM_UNIT_PRESET_TEXT" val="公司名占位符"/>
  <p:tag name="KSO_WM_UNIT_NOCLEAR" val="0"/>
  <p:tag name="KSO_WM_UNIT_VALUE" val="11"/>
  <p:tag name="KSO_WM_UNIT_TYPE" val="f"/>
  <p:tag name="KSO_WM_UNIT_INDEX" val="5"/>
  <p:tag name="KSO_WM_UNIT_SUBTYPE" val="g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UNIT_TYPE" val="i"/>
  <p:tag name="KSO_WM_UNIT_INDEX" val="1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4"/>
  <p:tag name="KSO_WM_UNIT_LAYERLEVEL" val="1"/>
  <p:tag name="KSO_WM_TAG_VERSION" val="3.0"/>
  <p:tag name="KSO_WM_BEAUTIFY_FLAG" val="#wm#"/>
  <p:tag name="KSO_WM_UNIT_TYPE" val="i"/>
  <p:tag name="KSO_WM_UNIT_INDEX" val="4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277.8581237792969,&quot;width&quot;:859.9550170898438}"/>
  <p:tag name="KSO_WM_DIAGRAM_COLOR_MATCH_VALUE" val="{&quot;shape&quot;:{&quot;fill&quot;:{&quot;solid&quot;:{&quot;brightness&quot;:0.15000000596046448,&quot;colorType&quot;:1,&quot;foreColorIndex&quot;:14,&quot;transparency&quot;:0},&quot;type&quot;:1},&quot;glow&quot;:{&quot;colorType&quot;:0},&quot;line&quot;:{&quot;solidLine&quot;:{&quot;brightness&quot;:0.5,&quot;colorType&quot;:1,&quot;foreColorIndex&quot;:14,&quot;transparency&quot;:0},&quot;type&quot;:1},&quot;shadow&quot;:{&quot;brightness&quot;:-0.25,&quot;colorType&quot;:1,&quot;foreColorIndex&quot;:16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UNIT_TYPE" val="i"/>
  <p:tag name="KSO_WM_UNIT_INDEX" val="3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7"/>
  <p:tag name="KSO_WM_UNIT_LAYERLEVEL" val="1"/>
  <p:tag name="KSO_WM_TAG_VERSION" val="3.0"/>
  <p:tag name="KSO_WM_BEAUTIFY_FLAG" val="#wm#"/>
  <p:tag name="KSO_WM_UNIT_TYPE" val="i"/>
  <p:tag name="KSO_WM_UNIT_INDEX" val="7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8"/>
  <p:tag name="KSO_WM_UNIT_LAYERLEVEL" val="1"/>
  <p:tag name="KSO_WM_TAG_VERSION" val="3.0"/>
  <p:tag name="KSO_WM_BEAUTIFY_FLAG" val="#wm#"/>
  <p:tag name="KSO_WM_UNIT_TYPE" val="i"/>
  <p:tag name="KSO_WM_UNIT_INDEX" val="8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9"/>
  <p:tag name="KSO_WM_UNIT_LAYERLEVEL" val="1"/>
  <p:tag name="KSO_WM_TAG_VERSION" val="3.0"/>
  <p:tag name="KSO_WM_BEAUTIFY_FLAG" val="#wm#"/>
  <p:tag name="KSO_WM_UNIT_TYPE" val="i"/>
  <p:tag name="KSO_WM_UNIT_INDEX" val="9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0"/>
  <p:tag name="KSO_WM_UNIT_LAYERLEVEL" val="1"/>
  <p:tag name="KSO_WM_TAG_VERSION" val="3.0"/>
  <p:tag name="KSO_WM_BEAUTIFY_FLAG" val="#wm#"/>
  <p:tag name="KSO_WM_UNIT_TYPE" val="i"/>
  <p:tag name="KSO_WM_UNIT_INDEX" val="10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1"/>
  <p:tag name="KSO_WM_UNIT_LAYERLEVEL" val="1"/>
  <p:tag name="KSO_WM_TAG_VERSION" val="3.0"/>
  <p:tag name="KSO_WM_BEAUTIFY_FLAG" val="#wm#"/>
  <p:tag name="KSO_WM_UNIT_TYPE" val="i"/>
  <p:tag name="KSO_WM_UNIT_INDEX" val="11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12"/>
  <p:tag name="KSO_WM_UNIT_LAYERLEVEL" val="1"/>
  <p:tag name="KSO_WM_TAG_VERSION" val="3.0"/>
  <p:tag name="KSO_WM_BEAUTIFY_FLAG" val="#wm#"/>
  <p:tag name="KSO_WM_UNIT_TYPE" val="i"/>
  <p:tag name="KSO_WM_UNIT_INDEX" val="12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f*1"/>
  <p:tag name="KSO_WM_UNIT_LAYERLEVEL" val="1"/>
  <p:tag name="KSO_WM_TAG_VERSION" val="3.0"/>
  <p:tag name="KSO_WM_BEAUTIFY_FLAG" val="#wm#"/>
  <p:tag name="KSO_WM_UNIT_PRESET_TEXT" val="单击此处编辑文本"/>
  <p:tag name="KSO_WM_UNIT_NOCLEAR" val="0"/>
  <p:tag name="KSO_WM_UNIT_TYPE" val="f"/>
  <p:tag name="KSO_WM_UNIT_INDEX" val="1"/>
  <p:tag name="KSO_WM_UNIT_ISCONTENTSTITLE" val="0"/>
  <p:tag name="KSO_WM_UNIT_ISNUMDGMTITLE" val="0"/>
  <p:tag name="KSO_WM_UNIT_SUBTYPE" val="a"/>
</p:tagLst>
</file>

<file path=ppt/tags/tag152.xml><?xml version="1.0" encoding="utf-8"?>
<p:tagLst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160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VALUE" val="160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187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9"/>
  <p:tag name="KSO_WM_UNIT_LAYERLEVEL" val="1"/>
  <p:tag name="KSO_WM_TAG_VERSION" val="3.0"/>
  <p:tag name="KSO_WM_UNIT_TYPE" val="i"/>
  <p:tag name="KSO_WM_UNIT_INDEX" val="9"/>
</p:tagLst>
</file>

<file path=ppt/tags/tag188.xml><?xml version="1.0" encoding="utf-8"?>
<p:tagLst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11*i*10"/>
  <p:tag name="KSO_WM_UNIT_LAYERLEVEL" val="1"/>
  <p:tag name="KSO_WM_TAG_VERSION" val="3.0"/>
  <p:tag name="KSO_WM_UNIT_TYPE" val="i"/>
  <p:tag name="KSO_WM_UNIT_INDEX" val="10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1"/>
  <p:tag name="KSO_WM_UNIT_LAYERLEVEL" val="1"/>
  <p:tag name="KSO_WM_TAG_VERSION" val="3.0"/>
  <p:tag name="KSO_WM_BEAUTIFY_FLAG" val="#wm#"/>
  <p:tag name="KSO_WM_UNIT_TYPE" val="i"/>
  <p:tag name="KSO_WM_UNIT_INDEX" val="1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2"/>
  <p:tag name="KSO_WM_UNIT_LAYERLEVEL" val="1"/>
  <p:tag name="KSO_WM_TAG_VERSION" val="3.0"/>
  <p:tag name="KSO_WM_BEAUTIFY_FLAG" val="#wm#"/>
  <p:tag name="KSO_WM_UNIT_TYPE" val="i"/>
  <p:tag name="KSO_WM_UNIT_INDEX" val="12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3"/>
  <p:tag name="KSO_WM_UNIT_LAYERLEVEL" val="1"/>
  <p:tag name="KSO_WM_TAG_VERSION" val="3.0"/>
  <p:tag name="KSO_WM_BEAUTIFY_FLAG" val="#wm#"/>
  <p:tag name="KSO_WM_UNIT_TYPE" val="i"/>
  <p:tag name="KSO_WM_UNIT_INDEX" val="13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4"/>
  <p:tag name="KSO_WM_UNIT_LAYERLEVEL" val="1"/>
  <p:tag name="KSO_WM_TAG_VERSION" val="3.0"/>
  <p:tag name="KSO_WM_BEAUTIFY_FLAG" val="#wm#"/>
  <p:tag name="KSO_WM_UNIT_TYPE" val="i"/>
  <p:tag name="KSO_WM_UNIT_INDEX" val="14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4"/>
  <p:tag name="KSO_WM_UNIT_LAYERLEVEL" val="1"/>
  <p:tag name="KSO_WM_TAG_VERSION" val="3.0"/>
  <p:tag name="KSO_WM_BEAUTIFY_FLAG" val="#wm#"/>
  <p:tag name="KSO_WM_UNIT_TYPE" val="i"/>
  <p:tag name="KSO_WM_UNIT_INDEX" val="14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5"/>
  <p:tag name="KSO_WM_UNIT_LAYERLEVEL" val="1"/>
  <p:tag name="KSO_WM_TAG_VERSION" val="3.0"/>
  <p:tag name="KSO_WM_BEAUTIFY_FLAG" val="#wm#"/>
  <p:tag name="KSO_WM_UNIT_TYPE" val="i"/>
  <p:tag name="KSO_WM_UNIT_INDEX" val="15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6"/>
  <p:tag name="KSO_WM_UNIT_LAYERLEVEL" val="1"/>
  <p:tag name="KSO_WM_TAG_VERSION" val="3.0"/>
  <p:tag name="KSO_WM_BEAUTIFY_FLAG" val="#wm#"/>
  <p:tag name="KSO_WM_UNIT_TYPE" val="i"/>
  <p:tag name="KSO_WM_UNIT_INDEX" val="16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5"/>
  <p:tag name="KSO_WM_UNIT_LAYERLEVEL" val="1"/>
  <p:tag name="KSO_WM_TAG_VERSION" val="3.0"/>
  <p:tag name="KSO_WM_BEAUTIFY_FLAG" val="#wm#"/>
  <p:tag name="KSO_WM_UNIT_TYPE" val="i"/>
  <p:tag name="KSO_WM_UNIT_INDEX" val="15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6"/>
  <p:tag name="KSO_WM_UNIT_LAYERLEVEL" val="1"/>
  <p:tag name="KSO_WM_TAG_VERSION" val="3.0"/>
  <p:tag name="KSO_WM_BEAUTIFY_FLAG" val="#wm#"/>
  <p:tag name="KSO_WM_UNIT_TYPE" val="i"/>
  <p:tag name="KSO_WM_UNIT_INDEX" val="16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7"/>
  <p:tag name="KSO_WM_UNIT_LAYERLEVEL" val="1"/>
  <p:tag name="KSO_WM_TAG_VERSION" val="3.0"/>
  <p:tag name="KSO_WM_BEAUTIFY_FLAG" val="#wm#"/>
  <p:tag name="KSO_WM_UNIT_TYPE" val="i"/>
  <p:tag name="KSO_WM_UNIT_INDEX" val="17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8"/>
  <p:tag name="KSO_WM_UNIT_LAYERLEVEL" val="1"/>
  <p:tag name="KSO_WM_TAG_VERSION" val="3.0"/>
  <p:tag name="KSO_WM_BEAUTIFY_FLAG" val="#wm#"/>
  <p:tag name="KSO_WM_UNIT_TYPE" val="i"/>
  <p:tag name="KSO_WM_UNIT_INDEX" val="18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7"/>
  <p:tag name="KSO_WM_UNIT_LAYERLEVEL" val="1"/>
  <p:tag name="KSO_WM_TAG_VERSION" val="3.0"/>
  <p:tag name="KSO_WM_BEAUTIFY_FLAG" val="#wm#"/>
  <p:tag name="KSO_WM_UNIT_TYPE" val="i"/>
  <p:tag name="KSO_WM_UNIT_INDEX" val="7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0"/>
  <p:tag name="KSO_WM_UNIT_LAYERLEVEL" val="1"/>
  <p:tag name="KSO_WM_TAG_VERSION" val="3.0"/>
  <p:tag name="KSO_WM_BEAUTIFY_FLAG" val="#wm#"/>
  <p:tag name="KSO_WM_UNIT_TYPE" val="i"/>
  <p:tag name="KSO_WM_UNIT_INDEX" val="10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1"/>
  <p:tag name="KSO_WM_UNIT_LAYERLEVEL" val="1"/>
  <p:tag name="KSO_WM_TAG_VERSION" val="3.0"/>
  <p:tag name="KSO_WM_BEAUTIFY_FLAG" val="#wm#"/>
  <p:tag name="KSO_WM_UNIT_TYPE" val="i"/>
  <p:tag name="KSO_WM_UNIT_INDEX" val="11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9"/>
  <p:tag name="KSO_WM_UNIT_LAYERLEVEL" val="1"/>
  <p:tag name="KSO_WM_TAG_VERSION" val="3.0"/>
  <p:tag name="KSO_WM_BEAUTIFY_FLAG" val="#wm#"/>
  <p:tag name="KSO_WM_UNIT_TYPE" val="i"/>
  <p:tag name="KSO_WM_UNIT_INDEX" val="19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5"/>
  <p:tag name="KSO_WM_UNIT_LAYERLEVEL" val="1"/>
  <p:tag name="KSO_WM_TAG_VERSION" val="3.0"/>
  <p:tag name="KSO_WM_BEAUTIFY_FLAG" val="#wm#"/>
  <p:tag name="KSO_WM_UNIT_SUBTYPE" val="b"/>
  <p:tag name="KSO_WM_UNIT_PRESET_TEXT" val="署名占位符"/>
  <p:tag name="KSO_WM_UNIT_NOCLEAR" val="0"/>
  <p:tag name="KSO_WM_UNIT_VALUE" val="8"/>
  <p:tag name="KSO_WM_UNIT_TYPE" val="f"/>
  <p:tag name="KSO_WM_UNIT_INDEX" val="5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f*5"/>
  <p:tag name="KSO_WM_UNIT_LAYERLEVEL" val="1"/>
  <p:tag name="KSO_WM_TAG_VERSION" val="3.0"/>
  <p:tag name="KSO_WM_BEAUTIFY_FLAG" val="#wm#"/>
  <p:tag name="KSO_WM_UNIT_PRESET_TEXT" val="公司名占位符"/>
  <p:tag name="KSO_WM_UNIT_NOCLEAR" val="0"/>
  <p:tag name="KSO_WM_UNIT_VALUE" val="11"/>
  <p:tag name="KSO_WM_UNIT_TYPE" val="f"/>
  <p:tag name="KSO_WM_UNIT_INDEX" val="5"/>
  <p:tag name="KSO_WM_UNIT_SUBTYPE" val="g"/>
</p:tagLst>
</file>

<file path=ppt/tags/tag2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2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UNIT_VALUE" val="30"/>
  <p:tag name="KSO_WM_TEMPLATE_CATEGORY" val="custom"/>
  <p:tag name="KSO_WM_TEMPLATE_INDEX" val="20230977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UNIT_VALUE" val="350"/>
  <p:tag name="KSO_WM_TEMPLATE_CATEGORY" val="custom"/>
  <p:tag name="KSO_WM_TEMPLATE_INDEX" val="20230977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219.xml><?xml version="1.0" encoding="utf-8"?>
<p:tagLst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0977"/>
  <p:tag name="KSO_WM_TEMPLATE_THUMBS_INDEX" val="1、9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INDEX" val="4"/>
  <p:tag name="KSO_WM_UNIT_TYPE" val="f"/>
  <p:tag name="KSO_WM_BEAUTIFY_FLAG" val="#wm#"/>
  <p:tag name="KSO_WM_UNIT_SUBTYPE" val="a"/>
</p:tagLst>
</file>

<file path=ppt/tags/tag221.xml><?xml version="1.0" encoding="utf-8"?>
<p:tagLst xmlns:p="http://schemas.openxmlformats.org/presentationml/2006/main">
  <p:tag name="KSO_WM_BEAUTIFY_FLAG" val="#wm#"/>
  <p:tag name="KSO_WM_UNIT_INDEX" val="5"/>
  <p:tag name="KSO_WM_UNIT_TYPE" val="f"/>
  <p:tag name="KSO_WM_UNIT_SUBTYPE" val="a"/>
</p:tagLst>
</file>

<file path=ppt/tags/tag222.xml><?xml version="1.0" encoding="utf-8"?>
<p:tagLst xmlns:p="http://schemas.openxmlformats.org/presentationml/2006/main">
  <p:tag name="KSO_WM_BEAUTIFY_FLAG" val="#wm#"/>
  <p:tag name="KSO_WM_UNIT_MEDIACOVER_STYLEID" val="1"/>
  <p:tag name="KSO_WM_UNIT_MEDIACOVER_TEXTSTATE" val="0"/>
  <p:tag name="KSO_WM_UNIT_MEDIACOVER_BTN_STATE" val="1"/>
  <p:tag name="KSO_WM_UNIT_MEDIACOVER_BTN_POS" val="c"/>
  <p:tag name="KSO_WM_UNIT_MEDIACOVER_BTN_STYLE" val="ee0bc779c1f3d7f3e90c96344320e69a"/>
  <p:tag name="KSO_WM_UNIT_MEDIACOVER_RGB" val="000000"/>
  <p:tag name="KSO_WM_UNIT_MEDIACOVER_TRANSPARENCY" val="0.5"/>
  <p:tag name="KSO_WM_UNIT_MEDIACOVER_TEXT" val=""/>
  <p:tag name="KSO_WM_UNIT_INDEX" val="3"/>
  <p:tag name="KSO_WM_UNIT_TYPE" val="f"/>
  <p:tag name="KSO_WM_UNIT_SUBTYPE" val="a"/>
</p:tagLst>
</file>

<file path=ppt/tags/tag223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977"/>
  <p:tag name="KSO_WM_TEMPLATE_CATEGORY" val="custom"/>
  <p:tag name="KSO_WM_SLIDE_INDEX" val="8"/>
  <p:tag name="KSO_WM_SLIDE_ID" val="custom20230977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SLIDE_THEME_ID" val="3312324"/>
  <p:tag name="KSO_WM_SLIDE_THEME_NAME" val="蓝色建筑商务风主题"/>
  <p:tag name="KSO_WM_TEMPLATE_COLORSEQUENCE" val="1,2,3,1,2,3"/>
</p:tagLst>
</file>

<file path=ppt/tags/tag224.xml><?xml version="1.0" encoding="utf-8"?>
<p:tagLst xmlns:p="http://schemas.openxmlformats.org/presentationml/2006/main">
  <p:tag name="KSO_WM_UNIT_INDEX" val="9"/>
  <p:tag name="KSO_WM_UNIT_TYPE" val="f"/>
  <p:tag name="KSO_WM_BEAUTIFY_FLAG" val="#wm#"/>
  <p:tag name="KSO_WM_UNIT_SUBTYPE" val="a"/>
</p:tagLst>
</file>

<file path=ppt/tags/tag225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977"/>
  <p:tag name="KSO_WM_TEMPLATE_CATEGORY" val="custom"/>
  <p:tag name="KSO_WM_SLIDE_INDEX" val="8"/>
  <p:tag name="KSO_WM_SLIDE_ID" val="custom20230977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226.xml><?xml version="1.0" encoding="utf-8"?>
<p:tagLst xmlns:p="http://schemas.openxmlformats.org/presentationml/2006/main">
  <p:tag name="KSO_WM_UNIT_INDEX" val="5"/>
  <p:tag name="KSO_WM_UNIT_TYPE" val="f"/>
  <p:tag name="KSO_WM_BEAUTIFY_FLAG" val="#wm#"/>
  <p:tag name="KSO_WM_UNIT_SUBTYPE" val="a"/>
</p:tagLst>
</file>

<file path=ppt/tags/tag227.xml><?xml version="1.0" encoding="utf-8"?>
<p:tagLst xmlns:p="http://schemas.openxmlformats.org/presentationml/2006/main">
  <p:tag name="KSO_WM_UNIT_INDEX" val="4"/>
  <p:tag name="KSO_WM_UNIT_TYPE" val="f"/>
  <p:tag name="KSO_WM_BEAUTIFY_FLAG" val="#wm#"/>
  <p:tag name="KSO_WM_UNIT_SUBTYPE" val="a"/>
</p:tagLst>
</file>

<file path=ppt/tags/tag228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977"/>
  <p:tag name="KSO_WM_TEMPLATE_CATEGORY" val="custom"/>
  <p:tag name="KSO_WM_SLIDE_INDEX" val="8"/>
  <p:tag name="KSO_WM_SLIDE_ID" val="custom20230977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229.xml><?xml version="1.0" encoding="utf-8"?>
<p:tagLst xmlns:p="http://schemas.openxmlformats.org/presentationml/2006/main">
  <p:tag name="KSO_WM_UNIT_INDEX" val="5"/>
  <p:tag name="KSO_WM_UNIT_TYPE" val="f"/>
  <p:tag name="KSO_WM_BEAUTIFY_FLAG" val="#wm#"/>
  <p:tag name="KSO_WM_UNIT_SUBTYPE" val="a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977"/>
  <p:tag name="KSO_WM_TEMPLATE_CATEGORY" val="custom"/>
  <p:tag name="KSO_WM_SLIDE_INDEX" val="8"/>
  <p:tag name="KSO_WM_SLIDE_ID" val="custom20230977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231.xml><?xml version="1.0" encoding="utf-8"?>
<p:tagLst xmlns:p="http://schemas.openxmlformats.org/presentationml/2006/main">
  <p:tag name="KSO_WM_UNIT_INDEX" val="5"/>
  <p:tag name="KSO_WM_UNIT_TYPE" val="f"/>
  <p:tag name="KSO_WM_BEAUTIFY_FLAG" val="#wm#"/>
  <p:tag name="KSO_WM_UNIT_SUBTYPE" val="a"/>
</p:tagLst>
</file>

<file path=ppt/tags/tag232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977"/>
  <p:tag name="KSO_WM_TEMPLATE_CATEGORY" val="custom"/>
  <p:tag name="KSO_WM_SLIDE_INDEX" val="8"/>
  <p:tag name="KSO_WM_SLIDE_ID" val="custom20230977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233.xml><?xml version="1.0" encoding="utf-8"?>
<p:tagLst xmlns:p="http://schemas.openxmlformats.org/presentationml/2006/main">
  <p:tag name="KSO_WM_UNIT_INDEX" val="5"/>
  <p:tag name="KSO_WM_UNIT_TYPE" val="f"/>
  <p:tag name="KSO_WM_BEAUTIFY_FLAG" val="#wm#"/>
  <p:tag name="KSO_WM_UNIT_SUBTYPE" val="a"/>
</p:tagLst>
</file>

<file path=ppt/tags/tag234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977"/>
  <p:tag name="KSO_WM_TEMPLATE_CATEGORY" val="custom"/>
  <p:tag name="KSO_WM_SLIDE_INDEX" val="8"/>
  <p:tag name="KSO_WM_SLIDE_ID" val="custom20230977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235.xml><?xml version="1.0" encoding="utf-8"?>
<p:tagLst xmlns:p="http://schemas.openxmlformats.org/presentationml/2006/main">
  <p:tag name="KSO_WM_UNIT_INDEX" val="8"/>
  <p:tag name="KSO_WM_UNIT_TYPE" val="f"/>
  <p:tag name="KSO_WM_BEAUTIFY_FLAG" val="#wm#"/>
  <p:tag name="KSO_WM_UNIT_SUBTYPE" val="a"/>
</p:tagLst>
</file>

<file path=ppt/tags/tag236.xml><?xml version="1.0" encoding="utf-8"?>
<p:tagLst xmlns:p="http://schemas.openxmlformats.org/presentationml/2006/main">
  <p:tag name="KSO_WM_SLIDE_TYPE" val="text"/>
  <p:tag name="KSO_WM_BEAUTIFY_FLAG" val="#wm#"/>
  <p:tag name="KSO_WM_TEMPLATE_SUBCATEGORY" val="29"/>
  <p:tag name="KSO_WM_TEMPLATE_COLOR_TYPE" val="0"/>
  <p:tag name="KSO_WM_TAG_VERSION" val="3.0"/>
  <p:tag name="KSO_WM_SLIDE_SUBTYPE" val="pureTxt"/>
  <p:tag name="KSO_WM_SLIDE_ITEM_CNT" val="0"/>
  <p:tag name="KSO_WM_TEMPLATE_INDEX" val="20230977"/>
  <p:tag name="KSO_WM_TEMPLATE_CATEGORY" val="custom"/>
  <p:tag name="KSO_WM_SLIDE_INDEX" val="8"/>
  <p:tag name="KSO_WM_SLIDE_ID" val="custom20230977_8"/>
  <p:tag name="KSO_WM_TEMPLATE_MASTER_TYPE" val="0"/>
  <p:tag name="KSO_WM_SLIDE_LAYOUT" val="a_f"/>
  <p:tag name="KSO_WM_SLIDE_LAYOUT_CNT" val="1_1"/>
  <p:tag name="KSO_WM_SLIDE_SIZE" val="850*457"/>
  <p:tag name="KSO_WM_SLIDE_POSITION" val="54*28"/>
  <p:tag name="KSO_WM_TEMPLATE_COLORSEQUENCE" val="1,2,3,1,2,3"/>
</p:tagLst>
</file>

<file path=ppt/tags/tag237.xml><?xml version="1.0" encoding="utf-8"?>
<p:tagLst xmlns:p="http://schemas.openxmlformats.org/presentationml/2006/main">
  <p:tag name="KSO_WPP_MARK_KEY" val="dc7ce344-3027-4e31-b083-2e622e01826b"/>
  <p:tag name="COMMONDATA" val="eyJoZGlkIjoiNDViMDhlODNmZGE3OWQyNWM0MDMxM2NlNWNiOGEzZWMifQ==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1*i*1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SLIDE_BACKGROUND_TYPE" val="general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3*i*0"/>
  <p:tag name="KSO_WM_UNIT_BK_DARK_LIGHT" val="2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4*i*0"/>
  <p:tag name="KSO_WM_UNIT_BK_DARK_LIGHT" val="2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SLIDE_BACKGROUND_TYPE" val="leftRigh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5*i*0"/>
  <p:tag name="KSO_WM_UNIT_BK_DARK_LIGHT" val="2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SLIDE_BACKGROUND_TYPE" val="topBottom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6*i*0"/>
  <p:tag name="KSO_WM_UNIT_BK_DARK_LIGHT" val="2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SLIDE_BACKGROUND_TYPE" val="bottomTop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7*i*0"/>
  <p:tag name="KSO_WM_UNIT_BK_DARK_LIGHT" val="2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SLIDE_BACKGROUND_TYPE" val="navigation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0"/>
  <p:tag name="KSO_WM_UNIT_ID" val="_18*i*0"/>
  <p:tag name="KSO_WM_UNIT_BK_DARK_LIGHT" val="2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belt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571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4571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1"/>
  <p:tag name="KSO_WM_UNIT_LAYERLEVEL" val="1"/>
  <p:tag name="KSO_WM_TAG_VERSION" val="3.0"/>
  <p:tag name="KSO_WM_BEAUTIFY_FLAG" val="#wm#"/>
  <p:tag name="KSO_WM_UNIT_TYPE" val="i"/>
  <p:tag name="KSO_WM_UNIT_INDEX" val="1"/>
</p:tagLst>
</file>

<file path=ppt/theme/theme1.xml><?xml version="1.0" encoding="utf-8"?>
<a:theme xmlns:a="http://schemas.openxmlformats.org/drawingml/2006/main" name="5_Office 主题​​">
  <a:themeElements>
    <a:clrScheme name="120403">
      <a:dk1>
        <a:sysClr val="windowText" lastClr="000000"/>
      </a:dk1>
      <a:lt1>
        <a:sysClr val="window" lastClr="FFFFFF"/>
      </a:lt1>
      <a:dk2>
        <a:srgbClr val="FEF5F5"/>
      </a:dk2>
      <a:lt2>
        <a:srgbClr val="FFFFFF"/>
      </a:lt2>
      <a:accent1>
        <a:srgbClr val="C61410"/>
      </a:accent1>
      <a:accent2>
        <a:srgbClr val="CA3526"/>
      </a:accent2>
      <a:accent3>
        <a:srgbClr val="CE563C"/>
      </a:accent3>
      <a:accent4>
        <a:srgbClr val="D37651"/>
      </a:accent4>
      <a:accent5>
        <a:srgbClr val="D79767"/>
      </a:accent5>
      <a:accent6>
        <a:srgbClr val="DBB87D"/>
      </a:accent6>
      <a:hlink>
        <a:srgbClr val="658BD5"/>
      </a:hlink>
      <a:folHlink>
        <a:srgbClr val="A16AA5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蓝紫">
      <a:dk1>
        <a:srgbClr val="000000"/>
      </a:dk1>
      <a:lt1>
        <a:srgbClr val="FFFFFF"/>
      </a:lt1>
      <a:dk2>
        <a:srgbClr val="03287B"/>
      </a:dk2>
      <a:lt2>
        <a:srgbClr val="F0F6FE"/>
      </a:lt2>
      <a:accent1>
        <a:srgbClr val="7CB8FD"/>
      </a:accent1>
      <a:accent2>
        <a:srgbClr val="2588FC"/>
      </a:accent2>
      <a:accent3>
        <a:srgbClr val="5893FE"/>
      </a:accent3>
      <a:accent4>
        <a:srgbClr val="5DC5FF"/>
      </a:accent4>
      <a:accent5>
        <a:srgbClr val="FF7500"/>
      </a:accent5>
      <a:accent6>
        <a:srgbClr val="FFC000"/>
      </a:accent6>
      <a:hlink>
        <a:srgbClr val="304FFE"/>
      </a:hlink>
      <a:folHlink>
        <a:srgbClr val="492067"/>
      </a:folHlink>
    </a:clrScheme>
    <a:fontScheme name="主题字体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1346</Words>
  <Application>WPS 演示</Application>
  <PresentationFormat>On-screen Show (4:3)</PresentationFormat>
  <Paragraphs>97</Paragraphs>
  <Slides>7</Slides>
  <Notes>0</Notes>
  <HiddenSlides>0</HiddenSlides>
  <MMClips>2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21" baseType="lpstr">
      <vt:lpstr>Arial</vt:lpstr>
      <vt:lpstr>SimSun</vt:lpstr>
      <vt:lpstr>Wingdings</vt:lpstr>
      <vt:lpstr>PMingLiU</vt:lpstr>
      <vt:lpstr>MingLiU-ExtB</vt:lpstr>
      <vt:lpstr>Microsoft YaHei</vt:lpstr>
      <vt:lpstr>PMingLiU-ExtB</vt:lpstr>
      <vt:lpstr>Times New Roman</vt:lpstr>
      <vt:lpstr>KaiTi</vt:lpstr>
      <vt:lpstr>Arial Unicode MS</vt:lpstr>
      <vt:lpstr>PMingLiU</vt:lpstr>
      <vt:lpstr>Ezra SIL</vt:lpstr>
      <vt:lpstr>5_Office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Personal User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Daniel Y. Weng</dc:creator>
  <cp:lastModifiedBy>Bobby Y. Yang</cp:lastModifiedBy>
  <cp:revision>358</cp:revision>
  <dcterms:created xsi:type="dcterms:W3CDTF">2007-04-03T04:14:00Z</dcterms:created>
  <dcterms:modified xsi:type="dcterms:W3CDTF">2026-07-11T20:31:02Z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2FAA4FB97BEF4A9BBF4071DCB5DD59C8</vt:lpwstr>
  </property>
  <property fmtid="{D5CDD505-2E9C-101B-9397-08002B2CF9AE}" pid="4" name="commondata">
    <vt:lpwstr>eyJoZGlkIjoiZmFlYzY4ZTNlZDUzNjg5NWVkZGQzYWM0Yzg3NzNlYTYifQ==</vt:lpwstr>
  </property>
</Properties>
</file>